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17" r:id="rId1"/>
    <p:sldMasterId id="2147484034" r:id="rId2"/>
  </p:sldMasterIdLst>
  <p:notesMasterIdLst>
    <p:notesMasterId r:id="rId23"/>
  </p:notesMasterIdLst>
  <p:handoutMasterIdLst>
    <p:handoutMasterId r:id="rId24"/>
  </p:handoutMasterIdLst>
  <p:sldIdLst>
    <p:sldId id="489" r:id="rId3"/>
    <p:sldId id="516" r:id="rId4"/>
    <p:sldId id="523" r:id="rId5"/>
    <p:sldId id="286" r:id="rId6"/>
    <p:sldId id="331" r:id="rId7"/>
    <p:sldId id="519" r:id="rId8"/>
    <p:sldId id="496" r:id="rId9"/>
    <p:sldId id="345" r:id="rId10"/>
    <p:sldId id="521" r:id="rId11"/>
    <p:sldId id="520" r:id="rId12"/>
    <p:sldId id="500" r:id="rId13"/>
    <p:sldId id="513" r:id="rId14"/>
    <p:sldId id="506" r:id="rId15"/>
    <p:sldId id="505" r:id="rId16"/>
    <p:sldId id="514" r:id="rId17"/>
    <p:sldId id="511" r:id="rId18"/>
    <p:sldId id="497" r:id="rId19"/>
    <p:sldId id="364" r:id="rId20"/>
    <p:sldId id="522" r:id="rId21"/>
    <p:sldId id="515" r:id="rId22"/>
  </p:sldIdLst>
  <p:sldSz cx="12192000" cy="6858000"/>
  <p:notesSz cx="6808788" cy="9940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Сергей Ю. Шекк" initials="СЮШ" lastIdx="5" clrIdx="1">
    <p:extLst>
      <p:ext uri="{19B8F6BF-5375-455C-9EA6-DF929625EA0E}">
        <p15:presenceInfo xmlns:p15="http://schemas.microsoft.com/office/powerpoint/2012/main" userId="S-1-5-21-788387558-111118441-2909208935-27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6EF75"/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5571" autoAdjust="0"/>
  </p:normalViewPr>
  <p:slideViewPr>
    <p:cSldViewPr>
      <p:cViewPr varScale="1">
        <p:scale>
          <a:sx n="119" d="100"/>
          <a:sy n="119" d="100"/>
        </p:scale>
        <p:origin x="852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5.27\users\Otdel_01\&#1052;&#1077;&#1093;&#1072;&#1085;&#1080;&#1079;&#1072;&#1094;&#1080;&#1103;\_&#1044;&#1057;&#1055;\&#1043;&#1057;&#1052;\&#1043;&#1057;&#1052;%20&#1079;&#1072;%203%20&#1075;&#1086;&#1076;&#1072;%20(&#1085;&#1072;%202022)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5.27\users\Otdel_01\&#1052;&#1077;&#1093;&#1072;&#1085;&#1080;&#1079;&#1072;&#1094;&#1080;&#1103;\_&#1044;&#1057;&#1055;\&#1043;&#1057;&#1052;\&#1043;&#1057;&#1052;%20&#1079;&#1072;%203%20&#1075;&#1086;&#1076;&#1072;%20(&#1085;&#1072;%202022)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6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Microsoft_Excel2.xlsx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161942996634502"/>
          <c:y val="8.4367447268774945E-2"/>
          <c:w val="0.61535373797458148"/>
          <c:h val="0.788903969820344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528670661687627E-2"/>
                  <c:y val="9.07762699569323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76A-48E2-BDE4-10D8F88F5B0E}"/>
                </c:ext>
              </c:extLst>
            </c:dLbl>
            <c:dLbl>
              <c:idx val="1"/>
              <c:layout>
                <c:manualLayout>
                  <c:x val="1.0082679888976022E-2"/>
                  <c:y val="-7.00310259644372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6A-48E2-BDE4-10D8F88F5B0E}"/>
                </c:ext>
              </c:extLst>
            </c:dLbl>
            <c:dLbl>
              <c:idx val="2"/>
              <c:layout>
                <c:manualLayout>
                  <c:x val="1.3967635715546366E-2"/>
                  <c:y val="-5.4466987328209053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76A-48E2-BDE4-10D8F88F5B0E}"/>
                </c:ext>
              </c:extLst>
            </c:dLbl>
            <c:dLbl>
              <c:idx val="3"/>
              <c:layout>
                <c:manualLayout>
                  <c:x val="1.248554082226158E-2"/>
                  <c:y val="3.8904990948718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6A-48E2-BDE4-10D8F88F5B0E}"/>
                </c:ext>
              </c:extLst>
            </c:dLbl>
            <c:dLbl>
              <c:idx val="4"/>
              <c:layout>
                <c:manualLayout>
                  <c:x val="2.8990637472631451E-2"/>
                  <c:y val="2.51585608135043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76A-48E2-BDE4-10D8F88F5B0E}"/>
                </c:ext>
              </c:extLst>
            </c:dLbl>
            <c:dLbl>
              <c:idx val="5"/>
              <c:layout>
                <c:manualLayout>
                  <c:x val="1.0445267986096751E-2"/>
                  <c:y val="1.1412130678290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6A-48E2-BDE4-10D8F88F5B0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Лист1!$A$3:$A$8</c:f>
              <c:strCache>
                <c:ptCount val="6"/>
                <c:pt idx="0">
                  <c:v>Технические</c:v>
                </c:pt>
                <c:pt idx="1">
                  <c:v>Кормовые</c:v>
                </c:pt>
                <c:pt idx="2">
                  <c:v>Овощи</c:v>
                </c:pt>
                <c:pt idx="3">
                  <c:v>Картофель</c:v>
                </c:pt>
                <c:pt idx="4">
                  <c:v>Зерновые и зернобобовые</c:v>
                </c:pt>
                <c:pt idx="5">
                  <c:v>Вся посевная площадь</c:v>
                </c:pt>
              </c:strCache>
            </c:strRef>
          </c:cat>
          <c:val>
            <c:numRef>
              <c:f>Лист1!$B$3:$B$8</c:f>
              <c:numCache>
                <c:formatCode>0.0</c:formatCode>
                <c:ptCount val="6"/>
                <c:pt idx="0">
                  <c:v>196.5</c:v>
                </c:pt>
                <c:pt idx="1">
                  <c:v>312.89999999999969</c:v>
                </c:pt>
                <c:pt idx="2">
                  <c:v>5.3</c:v>
                </c:pt>
                <c:pt idx="3">
                  <c:v>31</c:v>
                </c:pt>
                <c:pt idx="4">
                  <c:v>929.8</c:v>
                </c:pt>
                <c:pt idx="5">
                  <c:v>1475.5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6A-48E2-BDE4-10D8F88F5B0E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2022 (план)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0800" dist="50800" algn="ctr" rotWithShape="0">
                <a:srgbClr val="000000">
                  <a:alpha val="43137"/>
                </a:srgbClr>
              </a:outerShdw>
              <a:softEdge rad="0"/>
            </a:effectLst>
          </c:spPr>
          <c:invertIfNegative val="0"/>
          <c:dLbls>
            <c:dLbl>
              <c:idx val="0"/>
              <c:layout>
                <c:manualLayout>
                  <c:x val="3.4232496464867486E-2"/>
                  <c:y val="-9.85613526601634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6A-48E2-BDE4-10D8F88F5B0E}"/>
                </c:ext>
              </c:extLst>
            </c:dLbl>
            <c:dLbl>
              <c:idx val="1"/>
              <c:layout>
                <c:manualLayout>
                  <c:x val="1.1564774782261051E-2"/>
                  <c:y val="-6.48416515811974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76A-48E2-BDE4-10D8F88F5B0E}"/>
                </c:ext>
              </c:extLst>
            </c:dLbl>
            <c:dLbl>
              <c:idx val="2"/>
              <c:layout>
                <c:manualLayout>
                  <c:x val="1.2485074020720403E-2"/>
                  <c:y val="5.9654319454702084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76A-48E2-BDE4-10D8F88F5B0E}"/>
                </c:ext>
              </c:extLst>
            </c:dLbl>
            <c:dLbl>
              <c:idx val="3"/>
              <c:layout>
                <c:manualLayout>
                  <c:x val="3.4011054705183945E-2"/>
                  <c:y val="4.9277612944967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76A-48E2-BDE4-10D8F88F5B0E}"/>
                </c:ext>
              </c:extLst>
            </c:dLbl>
            <c:dLbl>
              <c:idx val="4"/>
              <c:layout>
                <c:manualLayout>
                  <c:x val="1.603358263647656E-2"/>
                  <c:y val="-5.1873321264957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76A-48E2-BDE4-10D8F88F5B0E}"/>
                </c:ext>
              </c:extLst>
            </c:dLbl>
            <c:dLbl>
              <c:idx val="5"/>
              <c:layout>
                <c:manualLayout>
                  <c:x val="2.1214479570297089E-2"/>
                  <c:y val="-1.0115297646666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76A-48E2-BDE4-10D8F88F5B0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Лист1!$A$3:$A$8</c:f>
              <c:strCache>
                <c:ptCount val="6"/>
                <c:pt idx="0">
                  <c:v>Технические</c:v>
                </c:pt>
                <c:pt idx="1">
                  <c:v>Кормовые</c:v>
                </c:pt>
                <c:pt idx="2">
                  <c:v>Овощи</c:v>
                </c:pt>
                <c:pt idx="3">
                  <c:v>Картофель</c:v>
                </c:pt>
                <c:pt idx="4">
                  <c:v>Зерновые и зернобобовые</c:v>
                </c:pt>
                <c:pt idx="5">
                  <c:v>Вся посевная площадь</c:v>
                </c:pt>
              </c:strCache>
            </c:strRef>
          </c:cat>
          <c:val>
            <c:numRef>
              <c:f>Лист1!$C$3:$C$8</c:f>
              <c:numCache>
                <c:formatCode>0.0</c:formatCode>
                <c:ptCount val="6"/>
                <c:pt idx="0">
                  <c:v>239.6</c:v>
                </c:pt>
                <c:pt idx="1">
                  <c:v>286.2</c:v>
                </c:pt>
                <c:pt idx="2">
                  <c:v>5.4</c:v>
                </c:pt>
                <c:pt idx="3">
                  <c:v>31.2</c:v>
                </c:pt>
                <c:pt idx="4">
                  <c:v>952.9</c:v>
                </c:pt>
                <c:pt idx="5">
                  <c:v>1515.3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-15"/>
        <c:axId val="141026432"/>
        <c:axId val="141027968"/>
      </c:barChart>
      <c:catAx>
        <c:axId val="14102643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0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027968"/>
        <c:crosses val="autoZero"/>
        <c:auto val="1"/>
        <c:lblAlgn val="l"/>
        <c:lblOffset val="100"/>
        <c:noMultiLvlLbl val="0"/>
      </c:catAx>
      <c:valAx>
        <c:axId val="141027968"/>
        <c:scaling>
          <c:orientation val="minMax"/>
          <c:max val="160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026432"/>
        <c:crosses val="autoZero"/>
        <c:crossBetween val="between"/>
        <c:majorUnit val="500"/>
        <c:minorUnit val="5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722335566525756"/>
          <c:y val="0.42411832931662391"/>
          <c:w val="0.31169380721779782"/>
          <c:h val="0.139967758489619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881337551208635"/>
          <c:y val="2.1338935591518643E-2"/>
          <c:w val="0.66359522493899004"/>
          <c:h val="0.864668961363501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1,16</a:t>
                    </a:r>
                    <a:r>
                      <a:rPr lang="en-US" b="0" dirty="0" smtClean="0"/>
                      <a:t> (20,3%)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1D-4B4E-B5F2-7A94BC80F53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9,37 </a:t>
                    </a:r>
                    <a:r>
                      <a:rPr lang="en-US" sz="1800" b="0" i="0" baseline="0" dirty="0" smtClean="0"/>
                      <a:t>(33,1%)</a:t>
                    </a:r>
                    <a:endParaRPr lang="en-US" dirty="0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1D-4B4E-B5F2-7A94BC80F53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10,53 </a:t>
                    </a:r>
                    <a:r>
                      <a:rPr lang="en-US" b="0" dirty="0" smtClean="0"/>
                      <a:t>(29,8%)</a:t>
                    </a:r>
                    <a:endParaRPr lang="en-US" b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1D-4B4E-B5F2-7A94BC80F5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Автобензин</c:v>
                </c:pt>
                <c:pt idx="1">
                  <c:v>Диз. топливо</c:v>
                </c:pt>
                <c:pt idx="2">
                  <c:v>ГСМ всего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1.1599999999999993</c:v>
                </c:pt>
                <c:pt idx="1">
                  <c:v>9.3700000000000028</c:v>
                </c:pt>
                <c:pt idx="2">
                  <c:v>10.53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6B-4528-970B-2F52907D69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Автобензин</c:v>
                </c:pt>
                <c:pt idx="1">
                  <c:v>Диз. топливо</c:v>
                </c:pt>
                <c:pt idx="2">
                  <c:v>ГСМ всего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5.7</c:v>
                </c:pt>
                <c:pt idx="1">
                  <c:v>28.3</c:v>
                </c:pt>
                <c:pt idx="2">
                  <c:v>35.300000000000004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6B-4528-970B-2F52907D6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6"/>
        <c:overlap val="-21"/>
        <c:axId val="149476480"/>
        <c:axId val="149478016"/>
      </c:barChart>
      <c:catAx>
        <c:axId val="1494764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49478016"/>
        <c:crosses val="autoZero"/>
        <c:auto val="1"/>
        <c:lblAlgn val="ctr"/>
        <c:lblOffset val="100"/>
        <c:noMultiLvlLbl val="0"/>
      </c:catAx>
      <c:valAx>
        <c:axId val="149478016"/>
        <c:scaling>
          <c:orientation val="minMax"/>
          <c:max val="36"/>
          <c:min val="0"/>
        </c:scaling>
        <c:delete val="0"/>
        <c:axPos val="b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49476480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85060232207642661"/>
          <c:y val="0.300840744063264"/>
          <c:w val="0.12298112058674562"/>
          <c:h val="0.22108157136769216"/>
        </c:manualLayout>
      </c:layout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032576810251653E-2"/>
          <c:y val="3.3931175269758022E-2"/>
          <c:w val="0.76137647943095488"/>
          <c:h val="0.8944974681195158"/>
        </c:manualLayout>
      </c:layout>
      <c:scatterChart>
        <c:scatterStyle val="smoothMarker"/>
        <c:varyColors val="0"/>
        <c:ser>
          <c:idx val="8"/>
          <c:order val="0"/>
          <c:tx>
            <c:v>Цена бензина марки АИ-92 в 2022 году за 1 тонну в рублях (самовывоз с Ачинского НПЗ)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'!$AG$6:$AG$364</c:f>
              <c:numCache>
                <c:formatCode>#,##0.00</c:formatCode>
                <c:ptCount val="359"/>
                <c:pt idx="0">
                  <c:v>51700.2</c:v>
                </c:pt>
                <c:pt idx="1">
                  <c:v>51700.2</c:v>
                </c:pt>
                <c:pt idx="2">
                  <c:v>51700.2</c:v>
                </c:pt>
                <c:pt idx="3">
                  <c:v>51700.2</c:v>
                </c:pt>
                <c:pt idx="4">
                  <c:v>51700.2</c:v>
                </c:pt>
                <c:pt idx="5">
                  <c:v>51700.2</c:v>
                </c:pt>
                <c:pt idx="6">
                  <c:v>51700.2</c:v>
                </c:pt>
                <c:pt idx="7">
                  <c:v>51700.2</c:v>
                </c:pt>
                <c:pt idx="8">
                  <c:v>51700.2</c:v>
                </c:pt>
                <c:pt idx="9">
                  <c:v>51900</c:v>
                </c:pt>
                <c:pt idx="10">
                  <c:v>52100.4</c:v>
                </c:pt>
                <c:pt idx="11">
                  <c:v>52400.4</c:v>
                </c:pt>
                <c:pt idx="12">
                  <c:v>52600.2</c:v>
                </c:pt>
                <c:pt idx="13">
                  <c:v>53100</c:v>
                </c:pt>
                <c:pt idx="14">
                  <c:v>53100</c:v>
                </c:pt>
                <c:pt idx="15">
                  <c:v>53100</c:v>
                </c:pt>
                <c:pt idx="16">
                  <c:v>53900.4</c:v>
                </c:pt>
                <c:pt idx="17">
                  <c:v>54400.2</c:v>
                </c:pt>
                <c:pt idx="18">
                  <c:v>54800.4</c:v>
                </c:pt>
                <c:pt idx="19">
                  <c:v>54800.4</c:v>
                </c:pt>
                <c:pt idx="20">
                  <c:v>54800.4</c:v>
                </c:pt>
                <c:pt idx="21">
                  <c:v>54800.4</c:v>
                </c:pt>
                <c:pt idx="22">
                  <c:v>54800.4</c:v>
                </c:pt>
                <c:pt idx="23">
                  <c:v>55300.2</c:v>
                </c:pt>
                <c:pt idx="24">
                  <c:v>55800</c:v>
                </c:pt>
                <c:pt idx="25">
                  <c:v>55900.2</c:v>
                </c:pt>
                <c:pt idx="26">
                  <c:v>56000.4</c:v>
                </c:pt>
                <c:pt idx="27">
                  <c:v>56300.4</c:v>
                </c:pt>
                <c:pt idx="28">
                  <c:v>56300.4</c:v>
                </c:pt>
                <c:pt idx="29">
                  <c:v>56300.4</c:v>
                </c:pt>
                <c:pt idx="30">
                  <c:v>56600.4</c:v>
                </c:pt>
                <c:pt idx="31">
                  <c:v>56200.2</c:v>
                </c:pt>
                <c:pt idx="32">
                  <c:v>55900.2</c:v>
                </c:pt>
                <c:pt idx="33">
                  <c:v>55900.2</c:v>
                </c:pt>
                <c:pt idx="34">
                  <c:v>55500</c:v>
                </c:pt>
                <c:pt idx="35">
                  <c:v>55500</c:v>
                </c:pt>
                <c:pt idx="36">
                  <c:v>55500</c:v>
                </c:pt>
                <c:pt idx="37">
                  <c:v>55500</c:v>
                </c:pt>
                <c:pt idx="38">
                  <c:v>54900</c:v>
                </c:pt>
                <c:pt idx="39">
                  <c:v>54900</c:v>
                </c:pt>
                <c:pt idx="40">
                  <c:v>54500.4</c:v>
                </c:pt>
                <c:pt idx="41">
                  <c:v>54500.4</c:v>
                </c:pt>
                <c:pt idx="42">
                  <c:v>54500.4</c:v>
                </c:pt>
                <c:pt idx="43">
                  <c:v>54500.4</c:v>
                </c:pt>
                <c:pt idx="44">
                  <c:v>54600</c:v>
                </c:pt>
                <c:pt idx="45">
                  <c:v>54600</c:v>
                </c:pt>
                <c:pt idx="46">
                  <c:v>54100.2</c:v>
                </c:pt>
                <c:pt idx="47">
                  <c:v>54100.2</c:v>
                </c:pt>
                <c:pt idx="48">
                  <c:v>54100.2</c:v>
                </c:pt>
                <c:pt idx="49">
                  <c:v>54100.2</c:v>
                </c:pt>
                <c:pt idx="50">
                  <c:v>54100.2</c:v>
                </c:pt>
                <c:pt idx="51">
                  <c:v>54200.4</c:v>
                </c:pt>
                <c:pt idx="52">
                  <c:v>54200.4</c:v>
                </c:pt>
                <c:pt idx="53">
                  <c:v>54300</c:v>
                </c:pt>
                <c:pt idx="54">
                  <c:v>54800.4</c:v>
                </c:pt>
                <c:pt idx="55">
                  <c:v>54800.4</c:v>
                </c:pt>
                <c:pt idx="56">
                  <c:v>54800.4</c:v>
                </c:pt>
                <c:pt idx="57">
                  <c:v>54800.4</c:v>
                </c:pt>
                <c:pt idx="58">
                  <c:v>54800.4</c:v>
                </c:pt>
                <c:pt idx="59">
                  <c:v>55300.2</c:v>
                </c:pt>
                <c:pt idx="60">
                  <c:v>54100.2</c:v>
                </c:pt>
                <c:pt idx="61">
                  <c:v>53900.4</c:v>
                </c:pt>
                <c:pt idx="62">
                  <c:v>53900.4</c:v>
                </c:pt>
                <c:pt idx="63">
                  <c:v>51900</c:v>
                </c:pt>
                <c:pt idx="64">
                  <c:v>51900</c:v>
                </c:pt>
                <c:pt idx="65">
                  <c:v>51900</c:v>
                </c:pt>
                <c:pt idx="66">
                  <c:v>51900</c:v>
                </c:pt>
                <c:pt idx="67">
                  <c:v>48900</c:v>
                </c:pt>
                <c:pt idx="68">
                  <c:v>45900</c:v>
                </c:pt>
                <c:pt idx="69">
                  <c:v>45900</c:v>
                </c:pt>
                <c:pt idx="70">
                  <c:v>45900</c:v>
                </c:pt>
                <c:pt idx="71">
                  <c:v>45900</c:v>
                </c:pt>
                <c:pt idx="72">
                  <c:v>45900</c:v>
                </c:pt>
                <c:pt idx="73">
                  <c:v>45900</c:v>
                </c:pt>
                <c:pt idx="74">
                  <c:v>46900.2</c:v>
                </c:pt>
                <c:pt idx="75">
                  <c:v>48600</c:v>
                </c:pt>
                <c:pt idx="76">
                  <c:v>48600</c:v>
                </c:pt>
                <c:pt idx="77">
                  <c:v>48600</c:v>
                </c:pt>
                <c:pt idx="78">
                  <c:v>49600.2</c:v>
                </c:pt>
                <c:pt idx="79">
                  <c:v>50000.4</c:v>
                </c:pt>
                <c:pt idx="80">
                  <c:v>50000.4</c:v>
                </c:pt>
                <c:pt idx="81">
                  <c:v>50000.4</c:v>
                </c:pt>
                <c:pt idx="82">
                  <c:v>49300.2</c:v>
                </c:pt>
                <c:pt idx="83">
                  <c:v>49300.2</c:v>
                </c:pt>
                <c:pt idx="84">
                  <c:v>49300.2</c:v>
                </c:pt>
                <c:pt idx="85">
                  <c:v>48900</c:v>
                </c:pt>
                <c:pt idx="86">
                  <c:v>48000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9D0-4149-B657-13A9211D30DB}"/>
            </c:ext>
          </c:extLst>
        </c:ser>
        <c:ser>
          <c:idx val="7"/>
          <c:order val="1"/>
          <c:tx>
            <c:v>Цена бензина марки АИ-92 в 2021 году за 1 тонну в рублях (самовывоз с Ачинского НПЗ)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'!$AF$6:$AF$364</c:f>
              <c:numCache>
                <c:formatCode>#,##0.00</c:formatCode>
                <c:ptCount val="359"/>
                <c:pt idx="0">
                  <c:v>49000</c:v>
                </c:pt>
                <c:pt idx="1">
                  <c:v>49000</c:v>
                </c:pt>
                <c:pt idx="2">
                  <c:v>49000</c:v>
                </c:pt>
                <c:pt idx="3">
                  <c:v>49000</c:v>
                </c:pt>
                <c:pt idx="4">
                  <c:v>49000</c:v>
                </c:pt>
                <c:pt idx="5">
                  <c:v>49000</c:v>
                </c:pt>
                <c:pt idx="6">
                  <c:v>49000</c:v>
                </c:pt>
                <c:pt idx="7">
                  <c:v>49000</c:v>
                </c:pt>
                <c:pt idx="8">
                  <c:v>49000</c:v>
                </c:pt>
                <c:pt idx="9">
                  <c:v>49000</c:v>
                </c:pt>
                <c:pt idx="10">
                  <c:v>49000</c:v>
                </c:pt>
                <c:pt idx="11">
                  <c:v>49500</c:v>
                </c:pt>
                <c:pt idx="12">
                  <c:v>51000</c:v>
                </c:pt>
                <c:pt idx="13">
                  <c:v>52200</c:v>
                </c:pt>
                <c:pt idx="14">
                  <c:v>53500.2</c:v>
                </c:pt>
                <c:pt idx="15">
                  <c:v>53500.2</c:v>
                </c:pt>
                <c:pt idx="16">
                  <c:v>53500.2</c:v>
                </c:pt>
                <c:pt idx="17">
                  <c:v>54300</c:v>
                </c:pt>
                <c:pt idx="18">
                  <c:v>54300</c:v>
                </c:pt>
                <c:pt idx="19">
                  <c:v>54600</c:v>
                </c:pt>
                <c:pt idx="20">
                  <c:v>54600</c:v>
                </c:pt>
                <c:pt idx="21">
                  <c:v>54700.2</c:v>
                </c:pt>
                <c:pt idx="22">
                  <c:v>54700.2</c:v>
                </c:pt>
                <c:pt idx="23">
                  <c:v>54700.2</c:v>
                </c:pt>
                <c:pt idx="24">
                  <c:v>55000.2</c:v>
                </c:pt>
                <c:pt idx="25">
                  <c:v>55300.2</c:v>
                </c:pt>
                <c:pt idx="26">
                  <c:v>55300.2</c:v>
                </c:pt>
                <c:pt idx="27">
                  <c:v>55300.2</c:v>
                </c:pt>
                <c:pt idx="28">
                  <c:v>55300.2</c:v>
                </c:pt>
                <c:pt idx="29">
                  <c:v>55300.2</c:v>
                </c:pt>
                <c:pt idx="30">
                  <c:v>55300.2</c:v>
                </c:pt>
                <c:pt idx="31">
                  <c:v>55300.2</c:v>
                </c:pt>
                <c:pt idx="32">
                  <c:v>54700.2</c:v>
                </c:pt>
                <c:pt idx="33">
                  <c:v>54700.2</c:v>
                </c:pt>
                <c:pt idx="34">
                  <c:v>55300.2</c:v>
                </c:pt>
                <c:pt idx="35">
                  <c:v>55300.2</c:v>
                </c:pt>
                <c:pt idx="36">
                  <c:v>55300.2</c:v>
                </c:pt>
                <c:pt idx="37">
                  <c:v>55300.2</c:v>
                </c:pt>
                <c:pt idx="38">
                  <c:v>54900</c:v>
                </c:pt>
                <c:pt idx="39">
                  <c:v>54900</c:v>
                </c:pt>
                <c:pt idx="40">
                  <c:v>54900</c:v>
                </c:pt>
                <c:pt idx="41">
                  <c:v>54900</c:v>
                </c:pt>
                <c:pt idx="42">
                  <c:v>54900</c:v>
                </c:pt>
                <c:pt idx="43">
                  <c:v>54900</c:v>
                </c:pt>
                <c:pt idx="44">
                  <c:v>54900</c:v>
                </c:pt>
                <c:pt idx="45">
                  <c:v>54500.4</c:v>
                </c:pt>
                <c:pt idx="46">
                  <c:v>54100.2</c:v>
                </c:pt>
                <c:pt idx="47">
                  <c:v>54100.2</c:v>
                </c:pt>
                <c:pt idx="48">
                  <c:v>53600.4</c:v>
                </c:pt>
                <c:pt idx="49">
                  <c:v>53600.4</c:v>
                </c:pt>
                <c:pt idx="50">
                  <c:v>53700</c:v>
                </c:pt>
                <c:pt idx="51">
                  <c:v>53700</c:v>
                </c:pt>
                <c:pt idx="52">
                  <c:v>53700</c:v>
                </c:pt>
                <c:pt idx="53">
                  <c:v>53800.2</c:v>
                </c:pt>
                <c:pt idx="54">
                  <c:v>53800.2</c:v>
                </c:pt>
                <c:pt idx="55">
                  <c:v>53800.2</c:v>
                </c:pt>
                <c:pt idx="56">
                  <c:v>53800.2</c:v>
                </c:pt>
                <c:pt idx="57">
                  <c:v>53800.2</c:v>
                </c:pt>
                <c:pt idx="58">
                  <c:v>53800.2</c:v>
                </c:pt>
                <c:pt idx="59">
                  <c:v>54600</c:v>
                </c:pt>
                <c:pt idx="60">
                  <c:v>54600</c:v>
                </c:pt>
                <c:pt idx="61">
                  <c:v>54600</c:v>
                </c:pt>
                <c:pt idx="62">
                  <c:v>54800.4</c:v>
                </c:pt>
                <c:pt idx="63">
                  <c:v>55000.2</c:v>
                </c:pt>
                <c:pt idx="64">
                  <c:v>55000.2</c:v>
                </c:pt>
                <c:pt idx="65">
                  <c:v>55000.2</c:v>
                </c:pt>
                <c:pt idx="66">
                  <c:v>55000.2</c:v>
                </c:pt>
                <c:pt idx="67">
                  <c:v>55100.4</c:v>
                </c:pt>
                <c:pt idx="68">
                  <c:v>55400.4</c:v>
                </c:pt>
                <c:pt idx="69">
                  <c:v>55600.2</c:v>
                </c:pt>
                <c:pt idx="70">
                  <c:v>55600.2</c:v>
                </c:pt>
                <c:pt idx="71">
                  <c:v>55600.2</c:v>
                </c:pt>
                <c:pt idx="72">
                  <c:v>55600.2</c:v>
                </c:pt>
                <c:pt idx="73">
                  <c:v>55400.4</c:v>
                </c:pt>
                <c:pt idx="74">
                  <c:v>55400.4</c:v>
                </c:pt>
                <c:pt idx="75">
                  <c:v>54900</c:v>
                </c:pt>
                <c:pt idx="76">
                  <c:v>54900</c:v>
                </c:pt>
                <c:pt idx="77">
                  <c:v>54900</c:v>
                </c:pt>
                <c:pt idx="78">
                  <c:v>54900</c:v>
                </c:pt>
                <c:pt idx="79">
                  <c:v>54900</c:v>
                </c:pt>
                <c:pt idx="80">
                  <c:v>54900</c:v>
                </c:pt>
                <c:pt idx="81">
                  <c:v>54700.2</c:v>
                </c:pt>
                <c:pt idx="82">
                  <c:v>54700.2</c:v>
                </c:pt>
                <c:pt idx="83">
                  <c:v>54800.4</c:v>
                </c:pt>
                <c:pt idx="84">
                  <c:v>54800.4</c:v>
                </c:pt>
                <c:pt idx="85">
                  <c:v>54800.4</c:v>
                </c:pt>
                <c:pt idx="86">
                  <c:v>54900</c:v>
                </c:pt>
                <c:pt idx="87">
                  <c:v>54900</c:v>
                </c:pt>
                <c:pt idx="88">
                  <c:v>54900</c:v>
                </c:pt>
                <c:pt idx="89">
                  <c:v>58100.4</c:v>
                </c:pt>
                <c:pt idx="90">
                  <c:v>58600.2</c:v>
                </c:pt>
                <c:pt idx="91">
                  <c:v>58600.2</c:v>
                </c:pt>
                <c:pt idx="92">
                  <c:v>58600.2</c:v>
                </c:pt>
                <c:pt idx="93">
                  <c:v>55500</c:v>
                </c:pt>
                <c:pt idx="94">
                  <c:v>55500</c:v>
                </c:pt>
                <c:pt idx="95">
                  <c:v>55500</c:v>
                </c:pt>
                <c:pt idx="96">
                  <c:v>55500</c:v>
                </c:pt>
                <c:pt idx="97">
                  <c:v>55500</c:v>
                </c:pt>
                <c:pt idx="98">
                  <c:v>55500</c:v>
                </c:pt>
                <c:pt idx="99">
                  <c:v>55500</c:v>
                </c:pt>
                <c:pt idx="100">
                  <c:v>55200</c:v>
                </c:pt>
                <c:pt idx="101">
                  <c:v>54900</c:v>
                </c:pt>
                <c:pt idx="102">
                  <c:v>54900</c:v>
                </c:pt>
                <c:pt idx="103">
                  <c:v>54900</c:v>
                </c:pt>
                <c:pt idx="104">
                  <c:v>54900</c:v>
                </c:pt>
                <c:pt idx="105">
                  <c:v>54900</c:v>
                </c:pt>
                <c:pt idx="106">
                  <c:v>54900</c:v>
                </c:pt>
                <c:pt idx="107">
                  <c:v>54700.2</c:v>
                </c:pt>
                <c:pt idx="108">
                  <c:v>54200.4</c:v>
                </c:pt>
                <c:pt idx="109">
                  <c:v>54200.4</c:v>
                </c:pt>
                <c:pt idx="110">
                  <c:v>54200.4</c:v>
                </c:pt>
                <c:pt idx="111">
                  <c:v>54200.4</c:v>
                </c:pt>
                <c:pt idx="112">
                  <c:v>54200.4</c:v>
                </c:pt>
                <c:pt idx="113">
                  <c:v>54200.4</c:v>
                </c:pt>
                <c:pt idx="114">
                  <c:v>54700.2</c:v>
                </c:pt>
                <c:pt idx="115">
                  <c:v>54700.2</c:v>
                </c:pt>
                <c:pt idx="116">
                  <c:v>54700.2</c:v>
                </c:pt>
                <c:pt idx="117">
                  <c:v>54700.2</c:v>
                </c:pt>
                <c:pt idx="118">
                  <c:v>54700.2</c:v>
                </c:pt>
                <c:pt idx="119">
                  <c:v>53900.4</c:v>
                </c:pt>
                <c:pt idx="120">
                  <c:v>53900.4</c:v>
                </c:pt>
                <c:pt idx="121">
                  <c:v>53900.4</c:v>
                </c:pt>
                <c:pt idx="122">
                  <c:v>53500.2</c:v>
                </c:pt>
                <c:pt idx="123">
                  <c:v>53500.2</c:v>
                </c:pt>
                <c:pt idx="124">
                  <c:v>53500.2</c:v>
                </c:pt>
                <c:pt idx="125">
                  <c:v>53500.2</c:v>
                </c:pt>
                <c:pt idx="126">
                  <c:v>53500.2</c:v>
                </c:pt>
                <c:pt idx="127">
                  <c:v>53500.2</c:v>
                </c:pt>
                <c:pt idx="128">
                  <c:v>53600.4</c:v>
                </c:pt>
                <c:pt idx="129">
                  <c:v>53600.4</c:v>
                </c:pt>
                <c:pt idx="130">
                  <c:v>53600.4</c:v>
                </c:pt>
                <c:pt idx="131">
                  <c:v>53700</c:v>
                </c:pt>
                <c:pt idx="132">
                  <c:v>53700</c:v>
                </c:pt>
                <c:pt idx="133">
                  <c:v>53700</c:v>
                </c:pt>
                <c:pt idx="134">
                  <c:v>54000</c:v>
                </c:pt>
                <c:pt idx="135">
                  <c:v>54000</c:v>
                </c:pt>
                <c:pt idx="136">
                  <c:v>54300</c:v>
                </c:pt>
                <c:pt idx="137">
                  <c:v>54400.2</c:v>
                </c:pt>
                <c:pt idx="138">
                  <c:v>54500.4</c:v>
                </c:pt>
                <c:pt idx="139">
                  <c:v>54500.4</c:v>
                </c:pt>
                <c:pt idx="140">
                  <c:v>54500.4</c:v>
                </c:pt>
                <c:pt idx="141">
                  <c:v>54500.4</c:v>
                </c:pt>
                <c:pt idx="142">
                  <c:v>54500.4</c:v>
                </c:pt>
                <c:pt idx="143">
                  <c:v>54800.4</c:v>
                </c:pt>
                <c:pt idx="144">
                  <c:v>55100.4</c:v>
                </c:pt>
                <c:pt idx="145">
                  <c:v>55400.4</c:v>
                </c:pt>
                <c:pt idx="146">
                  <c:v>55400.4</c:v>
                </c:pt>
                <c:pt idx="147">
                  <c:v>55400.4</c:v>
                </c:pt>
                <c:pt idx="148">
                  <c:v>55600.2</c:v>
                </c:pt>
                <c:pt idx="149">
                  <c:v>55600.2</c:v>
                </c:pt>
                <c:pt idx="150">
                  <c:v>55800</c:v>
                </c:pt>
                <c:pt idx="151">
                  <c:v>55800</c:v>
                </c:pt>
                <c:pt idx="152">
                  <c:v>56000.4</c:v>
                </c:pt>
                <c:pt idx="153">
                  <c:v>56000.4</c:v>
                </c:pt>
                <c:pt idx="154">
                  <c:v>56000.4</c:v>
                </c:pt>
                <c:pt idx="155">
                  <c:v>56300.4</c:v>
                </c:pt>
                <c:pt idx="156">
                  <c:v>56300.4</c:v>
                </c:pt>
                <c:pt idx="157">
                  <c:v>56300.4</c:v>
                </c:pt>
                <c:pt idx="158">
                  <c:v>56300.4</c:v>
                </c:pt>
                <c:pt idx="159">
                  <c:v>56500.2</c:v>
                </c:pt>
                <c:pt idx="160">
                  <c:v>56500.2</c:v>
                </c:pt>
                <c:pt idx="161">
                  <c:v>56500.2</c:v>
                </c:pt>
                <c:pt idx="162">
                  <c:v>57000</c:v>
                </c:pt>
                <c:pt idx="163">
                  <c:v>57000</c:v>
                </c:pt>
                <c:pt idx="164">
                  <c:v>57200.4</c:v>
                </c:pt>
                <c:pt idx="165">
                  <c:v>57200.4</c:v>
                </c:pt>
                <c:pt idx="166">
                  <c:v>57200.4</c:v>
                </c:pt>
                <c:pt idx="167">
                  <c:v>57200.4</c:v>
                </c:pt>
                <c:pt idx="168">
                  <c:v>57200.4</c:v>
                </c:pt>
                <c:pt idx="169">
                  <c:v>57200.4</c:v>
                </c:pt>
                <c:pt idx="170">
                  <c:v>57200.4</c:v>
                </c:pt>
                <c:pt idx="171">
                  <c:v>57200.4</c:v>
                </c:pt>
                <c:pt idx="172">
                  <c:v>57200.4</c:v>
                </c:pt>
                <c:pt idx="173">
                  <c:v>57200.4</c:v>
                </c:pt>
                <c:pt idx="174">
                  <c:v>57200.4</c:v>
                </c:pt>
                <c:pt idx="175">
                  <c:v>57200.4</c:v>
                </c:pt>
                <c:pt idx="176">
                  <c:v>57900</c:v>
                </c:pt>
                <c:pt idx="177">
                  <c:v>57900</c:v>
                </c:pt>
                <c:pt idx="178">
                  <c:v>57200.4</c:v>
                </c:pt>
                <c:pt idx="179">
                  <c:v>57200.4</c:v>
                </c:pt>
                <c:pt idx="180">
                  <c:v>57200.4</c:v>
                </c:pt>
                <c:pt idx="181">
                  <c:v>56900.4</c:v>
                </c:pt>
                <c:pt idx="182">
                  <c:v>56900.4</c:v>
                </c:pt>
                <c:pt idx="183">
                  <c:v>57000</c:v>
                </c:pt>
                <c:pt idx="184">
                  <c:v>57000</c:v>
                </c:pt>
                <c:pt idx="185">
                  <c:v>57000</c:v>
                </c:pt>
                <c:pt idx="186">
                  <c:v>57000</c:v>
                </c:pt>
                <c:pt idx="187">
                  <c:v>57000</c:v>
                </c:pt>
                <c:pt idx="188">
                  <c:v>56700</c:v>
                </c:pt>
                <c:pt idx="189">
                  <c:v>56300.4</c:v>
                </c:pt>
                <c:pt idx="190">
                  <c:v>56300.4</c:v>
                </c:pt>
                <c:pt idx="191">
                  <c:v>56400</c:v>
                </c:pt>
                <c:pt idx="192">
                  <c:v>56400</c:v>
                </c:pt>
                <c:pt idx="193">
                  <c:v>56400</c:v>
                </c:pt>
                <c:pt idx="194">
                  <c:v>56400</c:v>
                </c:pt>
                <c:pt idx="195">
                  <c:v>56400</c:v>
                </c:pt>
                <c:pt idx="196">
                  <c:v>56400</c:v>
                </c:pt>
                <c:pt idx="197">
                  <c:v>56600.4</c:v>
                </c:pt>
                <c:pt idx="198">
                  <c:v>56900.4</c:v>
                </c:pt>
                <c:pt idx="199">
                  <c:v>57000</c:v>
                </c:pt>
                <c:pt idx="200">
                  <c:v>57000</c:v>
                </c:pt>
                <c:pt idx="201">
                  <c:v>57000</c:v>
                </c:pt>
                <c:pt idx="202">
                  <c:v>57100.2</c:v>
                </c:pt>
                <c:pt idx="203">
                  <c:v>57100.2</c:v>
                </c:pt>
                <c:pt idx="204">
                  <c:v>56900.4</c:v>
                </c:pt>
                <c:pt idx="205">
                  <c:v>56900.4</c:v>
                </c:pt>
                <c:pt idx="206">
                  <c:v>56900.4</c:v>
                </c:pt>
                <c:pt idx="207">
                  <c:v>56900.4</c:v>
                </c:pt>
                <c:pt idx="208">
                  <c:v>57400.2</c:v>
                </c:pt>
                <c:pt idx="209">
                  <c:v>57400.2</c:v>
                </c:pt>
                <c:pt idx="210">
                  <c:v>57400.2</c:v>
                </c:pt>
                <c:pt idx="211">
                  <c:v>57400.2</c:v>
                </c:pt>
                <c:pt idx="212">
                  <c:v>57500.4</c:v>
                </c:pt>
                <c:pt idx="213">
                  <c:v>57900</c:v>
                </c:pt>
                <c:pt idx="214">
                  <c:v>57900</c:v>
                </c:pt>
                <c:pt idx="215">
                  <c:v>57900</c:v>
                </c:pt>
                <c:pt idx="216">
                  <c:v>58300.2</c:v>
                </c:pt>
                <c:pt idx="217">
                  <c:v>58600.2</c:v>
                </c:pt>
                <c:pt idx="218">
                  <c:v>58900.2</c:v>
                </c:pt>
                <c:pt idx="219">
                  <c:v>59800.2</c:v>
                </c:pt>
                <c:pt idx="220">
                  <c:v>60000</c:v>
                </c:pt>
                <c:pt idx="221">
                  <c:v>60000</c:v>
                </c:pt>
                <c:pt idx="222">
                  <c:v>60000</c:v>
                </c:pt>
                <c:pt idx="223">
                  <c:v>60500.4</c:v>
                </c:pt>
                <c:pt idx="224">
                  <c:v>60500.4</c:v>
                </c:pt>
                <c:pt idx="225">
                  <c:v>59900.4</c:v>
                </c:pt>
                <c:pt idx="226">
                  <c:v>59900.4</c:v>
                </c:pt>
                <c:pt idx="227">
                  <c:v>58700.4</c:v>
                </c:pt>
                <c:pt idx="228">
                  <c:v>58700.4</c:v>
                </c:pt>
                <c:pt idx="229">
                  <c:v>58700.4</c:v>
                </c:pt>
                <c:pt idx="230">
                  <c:v>57900</c:v>
                </c:pt>
                <c:pt idx="231">
                  <c:v>57900</c:v>
                </c:pt>
                <c:pt idx="232">
                  <c:v>58200</c:v>
                </c:pt>
                <c:pt idx="233">
                  <c:v>58500</c:v>
                </c:pt>
                <c:pt idx="234">
                  <c:v>58900.2</c:v>
                </c:pt>
                <c:pt idx="235">
                  <c:v>58900.2</c:v>
                </c:pt>
                <c:pt idx="236">
                  <c:v>58900.2</c:v>
                </c:pt>
                <c:pt idx="237">
                  <c:v>59500.2</c:v>
                </c:pt>
                <c:pt idx="238">
                  <c:v>59900.4</c:v>
                </c:pt>
                <c:pt idx="239">
                  <c:v>59900.4</c:v>
                </c:pt>
                <c:pt idx="240">
                  <c:v>60000</c:v>
                </c:pt>
                <c:pt idx="241">
                  <c:v>59700</c:v>
                </c:pt>
                <c:pt idx="242">
                  <c:v>59700</c:v>
                </c:pt>
                <c:pt idx="243">
                  <c:v>59700</c:v>
                </c:pt>
                <c:pt idx="244">
                  <c:v>59700</c:v>
                </c:pt>
                <c:pt idx="245">
                  <c:v>59400</c:v>
                </c:pt>
                <c:pt idx="246">
                  <c:v>59100</c:v>
                </c:pt>
                <c:pt idx="247">
                  <c:v>58900.2</c:v>
                </c:pt>
                <c:pt idx="248">
                  <c:v>58700.4</c:v>
                </c:pt>
                <c:pt idx="249">
                  <c:v>58700.4</c:v>
                </c:pt>
                <c:pt idx="250">
                  <c:v>58700.4</c:v>
                </c:pt>
                <c:pt idx="251">
                  <c:v>58500</c:v>
                </c:pt>
                <c:pt idx="252">
                  <c:v>59900.4</c:v>
                </c:pt>
                <c:pt idx="253">
                  <c:v>59500.2</c:v>
                </c:pt>
                <c:pt idx="254">
                  <c:v>59000</c:v>
                </c:pt>
                <c:pt idx="255">
                  <c:v>59000</c:v>
                </c:pt>
                <c:pt idx="256">
                  <c:v>59000</c:v>
                </c:pt>
                <c:pt idx="257">
                  <c:v>59000</c:v>
                </c:pt>
                <c:pt idx="258">
                  <c:v>58400.4</c:v>
                </c:pt>
                <c:pt idx="259">
                  <c:v>58400.4</c:v>
                </c:pt>
                <c:pt idx="260">
                  <c:v>57900</c:v>
                </c:pt>
                <c:pt idx="261">
                  <c:v>57900</c:v>
                </c:pt>
                <c:pt idx="262">
                  <c:v>57700.2</c:v>
                </c:pt>
                <c:pt idx="263">
                  <c:v>57700.2</c:v>
                </c:pt>
                <c:pt idx="264">
                  <c:v>57700.2</c:v>
                </c:pt>
                <c:pt idx="265">
                  <c:v>57700.2</c:v>
                </c:pt>
                <c:pt idx="266">
                  <c:v>57700.2</c:v>
                </c:pt>
                <c:pt idx="267">
                  <c:v>57900</c:v>
                </c:pt>
                <c:pt idx="268">
                  <c:v>57900</c:v>
                </c:pt>
                <c:pt idx="269">
                  <c:v>57900</c:v>
                </c:pt>
                <c:pt idx="270">
                  <c:v>57900</c:v>
                </c:pt>
                <c:pt idx="271">
                  <c:v>57900</c:v>
                </c:pt>
                <c:pt idx="272">
                  <c:v>57900</c:v>
                </c:pt>
                <c:pt idx="273">
                  <c:v>57900</c:v>
                </c:pt>
                <c:pt idx="274">
                  <c:v>57900</c:v>
                </c:pt>
                <c:pt idx="275">
                  <c:v>57900</c:v>
                </c:pt>
                <c:pt idx="276">
                  <c:v>57900</c:v>
                </c:pt>
                <c:pt idx="277">
                  <c:v>57900</c:v>
                </c:pt>
                <c:pt idx="278">
                  <c:v>57900</c:v>
                </c:pt>
                <c:pt idx="279">
                  <c:v>57900</c:v>
                </c:pt>
                <c:pt idx="280">
                  <c:v>57900</c:v>
                </c:pt>
                <c:pt idx="281">
                  <c:v>57900</c:v>
                </c:pt>
                <c:pt idx="282">
                  <c:v>57900</c:v>
                </c:pt>
                <c:pt idx="283">
                  <c:v>57900</c:v>
                </c:pt>
                <c:pt idx="284">
                  <c:v>57900</c:v>
                </c:pt>
                <c:pt idx="285">
                  <c:v>57900</c:v>
                </c:pt>
                <c:pt idx="286">
                  <c:v>57500.4</c:v>
                </c:pt>
                <c:pt idx="287">
                  <c:v>57500.4</c:v>
                </c:pt>
                <c:pt idx="288">
                  <c:v>57500.4</c:v>
                </c:pt>
                <c:pt idx="289">
                  <c:v>57500.4</c:v>
                </c:pt>
                <c:pt idx="290">
                  <c:v>57500.4</c:v>
                </c:pt>
                <c:pt idx="291">
                  <c:v>57500.4</c:v>
                </c:pt>
                <c:pt idx="292">
                  <c:v>57500.4</c:v>
                </c:pt>
                <c:pt idx="293">
                  <c:v>57500.4</c:v>
                </c:pt>
                <c:pt idx="294">
                  <c:v>57500.4</c:v>
                </c:pt>
                <c:pt idx="295">
                  <c:v>57500.4</c:v>
                </c:pt>
                <c:pt idx="296">
                  <c:v>57200.4</c:v>
                </c:pt>
                <c:pt idx="297">
                  <c:v>57200.4</c:v>
                </c:pt>
                <c:pt idx="298">
                  <c:v>57200.4</c:v>
                </c:pt>
                <c:pt idx="299">
                  <c:v>57200.4</c:v>
                </c:pt>
                <c:pt idx="300">
                  <c:v>57200.4</c:v>
                </c:pt>
                <c:pt idx="301">
                  <c:v>56600.4</c:v>
                </c:pt>
                <c:pt idx="302">
                  <c:v>56600.4</c:v>
                </c:pt>
                <c:pt idx="303">
                  <c:v>56600.4</c:v>
                </c:pt>
                <c:pt idx="304">
                  <c:v>56600.4</c:v>
                </c:pt>
                <c:pt idx="305">
                  <c:v>56600.4</c:v>
                </c:pt>
                <c:pt idx="306">
                  <c:v>56600.4</c:v>
                </c:pt>
                <c:pt idx="307">
                  <c:v>56600.4</c:v>
                </c:pt>
                <c:pt idx="308">
                  <c:v>56100</c:v>
                </c:pt>
                <c:pt idx="309">
                  <c:v>56100</c:v>
                </c:pt>
                <c:pt idx="310">
                  <c:v>55800</c:v>
                </c:pt>
                <c:pt idx="311">
                  <c:v>55300.2</c:v>
                </c:pt>
                <c:pt idx="312">
                  <c:v>55300.2</c:v>
                </c:pt>
                <c:pt idx="313">
                  <c:v>55300.2</c:v>
                </c:pt>
                <c:pt idx="314">
                  <c:v>54900</c:v>
                </c:pt>
                <c:pt idx="315">
                  <c:v>54900</c:v>
                </c:pt>
                <c:pt idx="316">
                  <c:v>54900</c:v>
                </c:pt>
                <c:pt idx="317">
                  <c:v>54900</c:v>
                </c:pt>
                <c:pt idx="318">
                  <c:v>53400</c:v>
                </c:pt>
                <c:pt idx="319">
                  <c:v>52900.2</c:v>
                </c:pt>
                <c:pt idx="320">
                  <c:v>52500</c:v>
                </c:pt>
                <c:pt idx="321">
                  <c:v>52500</c:v>
                </c:pt>
                <c:pt idx="322">
                  <c:v>52500</c:v>
                </c:pt>
                <c:pt idx="323">
                  <c:v>52500</c:v>
                </c:pt>
                <c:pt idx="324">
                  <c:v>52500</c:v>
                </c:pt>
                <c:pt idx="325">
                  <c:v>52500</c:v>
                </c:pt>
                <c:pt idx="326">
                  <c:v>52500</c:v>
                </c:pt>
                <c:pt idx="327">
                  <c:v>52500</c:v>
                </c:pt>
                <c:pt idx="328">
                  <c:v>52500</c:v>
                </c:pt>
                <c:pt idx="329">
                  <c:v>52500</c:v>
                </c:pt>
                <c:pt idx="330">
                  <c:v>51800.4</c:v>
                </c:pt>
                <c:pt idx="331">
                  <c:v>51800.4</c:v>
                </c:pt>
                <c:pt idx="332">
                  <c:v>51500.4</c:v>
                </c:pt>
                <c:pt idx="333">
                  <c:v>51500.4</c:v>
                </c:pt>
                <c:pt idx="334">
                  <c:v>51500.4</c:v>
                </c:pt>
                <c:pt idx="335">
                  <c:v>51500.4</c:v>
                </c:pt>
                <c:pt idx="336">
                  <c:v>51600</c:v>
                </c:pt>
                <c:pt idx="337">
                  <c:v>51900</c:v>
                </c:pt>
                <c:pt idx="338">
                  <c:v>52100.4</c:v>
                </c:pt>
                <c:pt idx="339">
                  <c:v>52300.2</c:v>
                </c:pt>
                <c:pt idx="340">
                  <c:v>52300.2</c:v>
                </c:pt>
                <c:pt idx="341">
                  <c:v>52300.2</c:v>
                </c:pt>
                <c:pt idx="342">
                  <c:v>52300.2</c:v>
                </c:pt>
                <c:pt idx="343">
                  <c:v>52300.2</c:v>
                </c:pt>
                <c:pt idx="344">
                  <c:v>52300.2</c:v>
                </c:pt>
                <c:pt idx="345">
                  <c:v>51900</c:v>
                </c:pt>
                <c:pt idx="346">
                  <c:v>51900</c:v>
                </c:pt>
                <c:pt idx="347">
                  <c:v>51900</c:v>
                </c:pt>
                <c:pt idx="348">
                  <c:v>51900</c:v>
                </c:pt>
                <c:pt idx="349">
                  <c:v>51900</c:v>
                </c:pt>
                <c:pt idx="350">
                  <c:v>51900</c:v>
                </c:pt>
                <c:pt idx="351">
                  <c:v>51900</c:v>
                </c:pt>
                <c:pt idx="352">
                  <c:v>51900</c:v>
                </c:pt>
                <c:pt idx="353">
                  <c:v>51900</c:v>
                </c:pt>
                <c:pt idx="354">
                  <c:v>51900</c:v>
                </c:pt>
                <c:pt idx="355">
                  <c:v>51900</c:v>
                </c:pt>
                <c:pt idx="356">
                  <c:v>51900</c:v>
                </c:pt>
                <c:pt idx="357">
                  <c:v>52100.4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9D0-4149-B657-13A9211D30DB}"/>
            </c:ext>
          </c:extLst>
        </c:ser>
        <c:ser>
          <c:idx val="5"/>
          <c:order val="2"/>
          <c:tx>
            <c:v>Цена бензина марки АИ-92 в 2020 году за 1 тонну в рублях (самовывоз с Ачинского НПЗ)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'!$AE$6:$AE$364</c:f>
              <c:numCache>
                <c:formatCode>#,##0.00</c:formatCode>
                <c:ptCount val="359"/>
                <c:pt idx="0">
                  <c:v>45800.4</c:v>
                </c:pt>
                <c:pt idx="1">
                  <c:v>45800.4</c:v>
                </c:pt>
                <c:pt idx="2">
                  <c:v>45800.4</c:v>
                </c:pt>
                <c:pt idx="3">
                  <c:v>45800.4</c:v>
                </c:pt>
                <c:pt idx="4">
                  <c:v>45800.4</c:v>
                </c:pt>
                <c:pt idx="5">
                  <c:v>45800.4</c:v>
                </c:pt>
                <c:pt idx="6">
                  <c:v>45800.4</c:v>
                </c:pt>
                <c:pt idx="7">
                  <c:v>45800.4</c:v>
                </c:pt>
                <c:pt idx="8">
                  <c:v>45800.4</c:v>
                </c:pt>
                <c:pt idx="9">
                  <c:v>46000.2</c:v>
                </c:pt>
                <c:pt idx="10">
                  <c:v>46000.2</c:v>
                </c:pt>
                <c:pt idx="11">
                  <c:v>46000.2</c:v>
                </c:pt>
                <c:pt idx="12">
                  <c:v>46200</c:v>
                </c:pt>
                <c:pt idx="13">
                  <c:v>46200</c:v>
                </c:pt>
                <c:pt idx="14">
                  <c:v>46000.2</c:v>
                </c:pt>
                <c:pt idx="15">
                  <c:v>46000.2</c:v>
                </c:pt>
                <c:pt idx="16">
                  <c:v>46100.4</c:v>
                </c:pt>
                <c:pt idx="17">
                  <c:v>46100.4</c:v>
                </c:pt>
                <c:pt idx="18">
                  <c:v>46100.4</c:v>
                </c:pt>
                <c:pt idx="19">
                  <c:v>46100.4</c:v>
                </c:pt>
                <c:pt idx="20">
                  <c:v>46100.4</c:v>
                </c:pt>
                <c:pt idx="21">
                  <c:v>46200</c:v>
                </c:pt>
                <c:pt idx="22">
                  <c:v>46400.4</c:v>
                </c:pt>
                <c:pt idx="23">
                  <c:v>46600.2</c:v>
                </c:pt>
                <c:pt idx="24">
                  <c:v>46600.2</c:v>
                </c:pt>
                <c:pt idx="25">
                  <c:v>46600.2</c:v>
                </c:pt>
                <c:pt idx="26">
                  <c:v>46500</c:v>
                </c:pt>
                <c:pt idx="27">
                  <c:v>46500</c:v>
                </c:pt>
                <c:pt idx="28">
                  <c:v>46600.2</c:v>
                </c:pt>
                <c:pt idx="29">
                  <c:v>46600.2</c:v>
                </c:pt>
                <c:pt idx="30">
                  <c:v>46600.2</c:v>
                </c:pt>
                <c:pt idx="31">
                  <c:v>46800</c:v>
                </c:pt>
                <c:pt idx="32">
                  <c:v>46800</c:v>
                </c:pt>
                <c:pt idx="33">
                  <c:v>46300.2</c:v>
                </c:pt>
                <c:pt idx="34">
                  <c:v>46300.2</c:v>
                </c:pt>
                <c:pt idx="35">
                  <c:v>46300.2</c:v>
                </c:pt>
                <c:pt idx="36">
                  <c:v>46100.4</c:v>
                </c:pt>
                <c:pt idx="37">
                  <c:v>45900</c:v>
                </c:pt>
                <c:pt idx="38">
                  <c:v>45900</c:v>
                </c:pt>
                <c:pt idx="39">
                  <c:v>45900</c:v>
                </c:pt>
                <c:pt idx="40">
                  <c:v>45900</c:v>
                </c:pt>
                <c:pt idx="41">
                  <c:v>45900</c:v>
                </c:pt>
                <c:pt idx="42">
                  <c:v>45900</c:v>
                </c:pt>
                <c:pt idx="43">
                  <c:v>45900</c:v>
                </c:pt>
                <c:pt idx="44">
                  <c:v>46200</c:v>
                </c:pt>
                <c:pt idx="45">
                  <c:v>46200</c:v>
                </c:pt>
                <c:pt idx="46">
                  <c:v>46200</c:v>
                </c:pt>
                <c:pt idx="47">
                  <c:v>46500</c:v>
                </c:pt>
                <c:pt idx="48">
                  <c:v>46800</c:v>
                </c:pt>
                <c:pt idx="49">
                  <c:v>46800</c:v>
                </c:pt>
                <c:pt idx="50">
                  <c:v>47100</c:v>
                </c:pt>
                <c:pt idx="51">
                  <c:v>47400</c:v>
                </c:pt>
                <c:pt idx="52">
                  <c:v>47400</c:v>
                </c:pt>
                <c:pt idx="53">
                  <c:v>47400</c:v>
                </c:pt>
                <c:pt idx="54">
                  <c:v>47800.2</c:v>
                </c:pt>
                <c:pt idx="55">
                  <c:v>48300</c:v>
                </c:pt>
                <c:pt idx="56">
                  <c:v>48800.4</c:v>
                </c:pt>
                <c:pt idx="57">
                  <c:v>48800.4</c:v>
                </c:pt>
                <c:pt idx="58">
                  <c:v>48800.4</c:v>
                </c:pt>
                <c:pt idx="59">
                  <c:v>48800.4</c:v>
                </c:pt>
                <c:pt idx="60">
                  <c:v>48800.4</c:v>
                </c:pt>
                <c:pt idx="61">
                  <c:v>48800.4</c:v>
                </c:pt>
                <c:pt idx="62">
                  <c:v>48800.4</c:v>
                </c:pt>
                <c:pt idx="63">
                  <c:v>48800.4</c:v>
                </c:pt>
                <c:pt idx="64">
                  <c:v>48800.4</c:v>
                </c:pt>
                <c:pt idx="65">
                  <c:v>48800.4</c:v>
                </c:pt>
                <c:pt idx="66">
                  <c:v>48800.4</c:v>
                </c:pt>
                <c:pt idx="67">
                  <c:v>48800.4</c:v>
                </c:pt>
                <c:pt idx="68">
                  <c:v>48800.4</c:v>
                </c:pt>
                <c:pt idx="69">
                  <c:v>48800.4</c:v>
                </c:pt>
                <c:pt idx="70">
                  <c:v>48200.4</c:v>
                </c:pt>
                <c:pt idx="71">
                  <c:v>48200.4</c:v>
                </c:pt>
                <c:pt idx="72">
                  <c:v>48200.4</c:v>
                </c:pt>
                <c:pt idx="73">
                  <c:v>47900.4</c:v>
                </c:pt>
                <c:pt idx="74">
                  <c:v>47900.4</c:v>
                </c:pt>
                <c:pt idx="75">
                  <c:v>47900.4</c:v>
                </c:pt>
                <c:pt idx="76">
                  <c:v>47500.2</c:v>
                </c:pt>
                <c:pt idx="77">
                  <c:v>47100</c:v>
                </c:pt>
                <c:pt idx="78">
                  <c:v>47100</c:v>
                </c:pt>
                <c:pt idx="79">
                  <c:v>47100</c:v>
                </c:pt>
                <c:pt idx="80">
                  <c:v>47100</c:v>
                </c:pt>
                <c:pt idx="81">
                  <c:v>46200</c:v>
                </c:pt>
                <c:pt idx="82">
                  <c:v>46200</c:v>
                </c:pt>
                <c:pt idx="83">
                  <c:v>45900</c:v>
                </c:pt>
                <c:pt idx="84">
                  <c:v>45900</c:v>
                </c:pt>
                <c:pt idx="85">
                  <c:v>45900</c:v>
                </c:pt>
                <c:pt idx="86">
                  <c:v>45900</c:v>
                </c:pt>
                <c:pt idx="87">
                  <c:v>45900</c:v>
                </c:pt>
                <c:pt idx="88">
                  <c:v>45900</c:v>
                </c:pt>
                <c:pt idx="89">
                  <c:v>45000</c:v>
                </c:pt>
                <c:pt idx="90">
                  <c:v>45000</c:v>
                </c:pt>
                <c:pt idx="91">
                  <c:v>45000</c:v>
                </c:pt>
                <c:pt idx="92">
                  <c:v>45000</c:v>
                </c:pt>
                <c:pt idx="93">
                  <c:v>45000</c:v>
                </c:pt>
                <c:pt idx="94">
                  <c:v>42400.2</c:v>
                </c:pt>
                <c:pt idx="95">
                  <c:v>42400.2</c:v>
                </c:pt>
                <c:pt idx="96">
                  <c:v>41900.400000000001</c:v>
                </c:pt>
                <c:pt idx="97">
                  <c:v>41900.400000000001</c:v>
                </c:pt>
                <c:pt idx="98">
                  <c:v>41900.400000000001</c:v>
                </c:pt>
                <c:pt idx="99">
                  <c:v>41900.400000000001</c:v>
                </c:pt>
                <c:pt idx="100">
                  <c:v>41900.400000000001</c:v>
                </c:pt>
                <c:pt idx="101">
                  <c:v>41400</c:v>
                </c:pt>
                <c:pt idx="102">
                  <c:v>41400</c:v>
                </c:pt>
                <c:pt idx="103">
                  <c:v>41400</c:v>
                </c:pt>
                <c:pt idx="104">
                  <c:v>41400</c:v>
                </c:pt>
                <c:pt idx="105">
                  <c:v>41400</c:v>
                </c:pt>
                <c:pt idx="106">
                  <c:v>41400</c:v>
                </c:pt>
                <c:pt idx="107">
                  <c:v>41400</c:v>
                </c:pt>
                <c:pt idx="108">
                  <c:v>41200.199999999997</c:v>
                </c:pt>
                <c:pt idx="109">
                  <c:v>39900</c:v>
                </c:pt>
                <c:pt idx="110">
                  <c:v>38900.400000000001</c:v>
                </c:pt>
                <c:pt idx="111">
                  <c:v>38400</c:v>
                </c:pt>
                <c:pt idx="112">
                  <c:v>38400</c:v>
                </c:pt>
                <c:pt idx="113">
                  <c:v>38400</c:v>
                </c:pt>
                <c:pt idx="114">
                  <c:v>38400</c:v>
                </c:pt>
                <c:pt idx="115">
                  <c:v>38900.400000000001</c:v>
                </c:pt>
                <c:pt idx="116">
                  <c:v>38900.400000000001</c:v>
                </c:pt>
                <c:pt idx="117">
                  <c:v>39800.400000000001</c:v>
                </c:pt>
                <c:pt idx="118">
                  <c:v>41600.400000000001</c:v>
                </c:pt>
                <c:pt idx="119">
                  <c:v>42800.4</c:v>
                </c:pt>
                <c:pt idx="120">
                  <c:v>42800.4</c:v>
                </c:pt>
                <c:pt idx="121">
                  <c:v>42800.4</c:v>
                </c:pt>
                <c:pt idx="122">
                  <c:v>42800.4</c:v>
                </c:pt>
                <c:pt idx="123">
                  <c:v>42800.4</c:v>
                </c:pt>
                <c:pt idx="124">
                  <c:v>43600.2</c:v>
                </c:pt>
                <c:pt idx="125">
                  <c:v>43600.2</c:v>
                </c:pt>
                <c:pt idx="126">
                  <c:v>43900.2</c:v>
                </c:pt>
                <c:pt idx="127">
                  <c:v>43900.2</c:v>
                </c:pt>
                <c:pt idx="128">
                  <c:v>43900.2</c:v>
                </c:pt>
                <c:pt idx="129">
                  <c:v>43900.2</c:v>
                </c:pt>
                <c:pt idx="130">
                  <c:v>43900.2</c:v>
                </c:pt>
                <c:pt idx="131">
                  <c:v>46300.2</c:v>
                </c:pt>
                <c:pt idx="132">
                  <c:v>46300.2</c:v>
                </c:pt>
                <c:pt idx="133">
                  <c:v>46300.2</c:v>
                </c:pt>
                <c:pt idx="134">
                  <c:v>46300.2</c:v>
                </c:pt>
                <c:pt idx="135">
                  <c:v>46300.2</c:v>
                </c:pt>
                <c:pt idx="136">
                  <c:v>46500</c:v>
                </c:pt>
                <c:pt idx="137">
                  <c:v>47500.2</c:v>
                </c:pt>
                <c:pt idx="138">
                  <c:v>48500.4</c:v>
                </c:pt>
                <c:pt idx="139">
                  <c:v>48500.4</c:v>
                </c:pt>
                <c:pt idx="140">
                  <c:v>48500.4</c:v>
                </c:pt>
                <c:pt idx="141">
                  <c:v>48500.4</c:v>
                </c:pt>
                <c:pt idx="142">
                  <c:v>48500.4</c:v>
                </c:pt>
                <c:pt idx="143">
                  <c:v>48500.4</c:v>
                </c:pt>
                <c:pt idx="144">
                  <c:v>48500.4</c:v>
                </c:pt>
                <c:pt idx="145">
                  <c:v>48800.4</c:v>
                </c:pt>
                <c:pt idx="146">
                  <c:v>48800.4</c:v>
                </c:pt>
                <c:pt idx="147">
                  <c:v>48800.4</c:v>
                </c:pt>
                <c:pt idx="148">
                  <c:v>48800.4</c:v>
                </c:pt>
                <c:pt idx="149">
                  <c:v>49600.2</c:v>
                </c:pt>
                <c:pt idx="150">
                  <c:v>50500.2</c:v>
                </c:pt>
                <c:pt idx="151">
                  <c:v>50500.2</c:v>
                </c:pt>
                <c:pt idx="152">
                  <c:v>50500.2</c:v>
                </c:pt>
                <c:pt idx="153">
                  <c:v>50500.2</c:v>
                </c:pt>
                <c:pt idx="154">
                  <c:v>50500.2</c:v>
                </c:pt>
                <c:pt idx="155">
                  <c:v>50500.2</c:v>
                </c:pt>
                <c:pt idx="156">
                  <c:v>50500.2</c:v>
                </c:pt>
                <c:pt idx="157">
                  <c:v>50600.2</c:v>
                </c:pt>
                <c:pt idx="158">
                  <c:v>51000</c:v>
                </c:pt>
                <c:pt idx="159">
                  <c:v>51500.4</c:v>
                </c:pt>
                <c:pt idx="160">
                  <c:v>51500.4</c:v>
                </c:pt>
                <c:pt idx="161">
                  <c:v>51500.4</c:v>
                </c:pt>
                <c:pt idx="162">
                  <c:v>51700.2</c:v>
                </c:pt>
                <c:pt idx="163">
                  <c:v>51700.2</c:v>
                </c:pt>
                <c:pt idx="164">
                  <c:v>51700.2</c:v>
                </c:pt>
                <c:pt idx="165">
                  <c:v>51800.4</c:v>
                </c:pt>
                <c:pt idx="166">
                  <c:v>52100.4</c:v>
                </c:pt>
                <c:pt idx="167">
                  <c:v>52100.4</c:v>
                </c:pt>
                <c:pt idx="168">
                  <c:v>52100.4</c:v>
                </c:pt>
                <c:pt idx="169">
                  <c:v>52100.4</c:v>
                </c:pt>
                <c:pt idx="170">
                  <c:v>52100.4</c:v>
                </c:pt>
                <c:pt idx="171">
                  <c:v>52200.4</c:v>
                </c:pt>
                <c:pt idx="172">
                  <c:v>52200.4</c:v>
                </c:pt>
                <c:pt idx="173">
                  <c:v>52200.4</c:v>
                </c:pt>
                <c:pt idx="174">
                  <c:v>52200.4</c:v>
                </c:pt>
                <c:pt idx="175">
                  <c:v>52200.4</c:v>
                </c:pt>
                <c:pt idx="176">
                  <c:v>52200.4</c:v>
                </c:pt>
                <c:pt idx="177">
                  <c:v>52200.4</c:v>
                </c:pt>
                <c:pt idx="178">
                  <c:v>53000.4</c:v>
                </c:pt>
                <c:pt idx="179">
                  <c:v>53000.4</c:v>
                </c:pt>
                <c:pt idx="180">
                  <c:v>53000.4</c:v>
                </c:pt>
                <c:pt idx="181">
                  <c:v>53000.4</c:v>
                </c:pt>
                <c:pt idx="182">
                  <c:v>53000.4</c:v>
                </c:pt>
                <c:pt idx="183">
                  <c:v>53000.4</c:v>
                </c:pt>
                <c:pt idx="184">
                  <c:v>53000.4</c:v>
                </c:pt>
                <c:pt idx="185">
                  <c:v>52800</c:v>
                </c:pt>
                <c:pt idx="186">
                  <c:v>52600.2</c:v>
                </c:pt>
                <c:pt idx="187">
                  <c:v>52600.2</c:v>
                </c:pt>
                <c:pt idx="188">
                  <c:v>52600.2</c:v>
                </c:pt>
                <c:pt idx="189">
                  <c:v>52600.2</c:v>
                </c:pt>
                <c:pt idx="190">
                  <c:v>51900.2</c:v>
                </c:pt>
                <c:pt idx="191">
                  <c:v>51900.2</c:v>
                </c:pt>
                <c:pt idx="192">
                  <c:v>51600</c:v>
                </c:pt>
                <c:pt idx="193">
                  <c:v>51400.2</c:v>
                </c:pt>
                <c:pt idx="194">
                  <c:v>51400.2</c:v>
                </c:pt>
                <c:pt idx="195">
                  <c:v>51400.2</c:v>
                </c:pt>
                <c:pt idx="196">
                  <c:v>51400.2</c:v>
                </c:pt>
                <c:pt idx="197">
                  <c:v>51200.4</c:v>
                </c:pt>
                <c:pt idx="198">
                  <c:v>51200.4</c:v>
                </c:pt>
                <c:pt idx="199">
                  <c:v>51700.2</c:v>
                </c:pt>
                <c:pt idx="200">
                  <c:v>52000.2</c:v>
                </c:pt>
                <c:pt idx="201">
                  <c:v>52000.2</c:v>
                </c:pt>
                <c:pt idx="202">
                  <c:v>52000.2</c:v>
                </c:pt>
                <c:pt idx="203">
                  <c:v>52400.4</c:v>
                </c:pt>
                <c:pt idx="204">
                  <c:v>52400.4</c:v>
                </c:pt>
                <c:pt idx="205">
                  <c:v>52400.4</c:v>
                </c:pt>
                <c:pt idx="206">
                  <c:v>52400.4</c:v>
                </c:pt>
                <c:pt idx="207">
                  <c:v>52400.4</c:v>
                </c:pt>
                <c:pt idx="208">
                  <c:v>53300.4</c:v>
                </c:pt>
                <c:pt idx="209">
                  <c:v>53300.4</c:v>
                </c:pt>
                <c:pt idx="210">
                  <c:v>53700</c:v>
                </c:pt>
                <c:pt idx="211">
                  <c:v>53400</c:v>
                </c:pt>
                <c:pt idx="212">
                  <c:v>53200.2</c:v>
                </c:pt>
                <c:pt idx="213">
                  <c:v>53200.2</c:v>
                </c:pt>
                <c:pt idx="214">
                  <c:v>52900.2</c:v>
                </c:pt>
                <c:pt idx="215">
                  <c:v>52900.2</c:v>
                </c:pt>
                <c:pt idx="216">
                  <c:v>52900.2</c:v>
                </c:pt>
                <c:pt idx="217">
                  <c:v>52900.2</c:v>
                </c:pt>
                <c:pt idx="218">
                  <c:v>52200</c:v>
                </c:pt>
                <c:pt idx="219">
                  <c:v>52200</c:v>
                </c:pt>
                <c:pt idx="220">
                  <c:v>52200</c:v>
                </c:pt>
                <c:pt idx="221">
                  <c:v>51900</c:v>
                </c:pt>
                <c:pt idx="222">
                  <c:v>51900</c:v>
                </c:pt>
                <c:pt idx="223">
                  <c:v>51900</c:v>
                </c:pt>
                <c:pt idx="224">
                  <c:v>51900</c:v>
                </c:pt>
                <c:pt idx="225">
                  <c:v>51700.2</c:v>
                </c:pt>
                <c:pt idx="226">
                  <c:v>51700.2</c:v>
                </c:pt>
                <c:pt idx="227">
                  <c:v>52400.4</c:v>
                </c:pt>
                <c:pt idx="228">
                  <c:v>52400.4</c:v>
                </c:pt>
                <c:pt idx="229">
                  <c:v>52400.4</c:v>
                </c:pt>
                <c:pt idx="230">
                  <c:v>52400.4</c:v>
                </c:pt>
                <c:pt idx="231">
                  <c:v>52700.4</c:v>
                </c:pt>
                <c:pt idx="232">
                  <c:v>52700.4</c:v>
                </c:pt>
                <c:pt idx="233">
                  <c:v>53000.4</c:v>
                </c:pt>
                <c:pt idx="234">
                  <c:v>53000.4</c:v>
                </c:pt>
                <c:pt idx="235">
                  <c:v>53000.4</c:v>
                </c:pt>
                <c:pt idx="236">
                  <c:v>53000.4</c:v>
                </c:pt>
                <c:pt idx="237">
                  <c:v>53000.4</c:v>
                </c:pt>
                <c:pt idx="238">
                  <c:v>53000.4</c:v>
                </c:pt>
                <c:pt idx="239">
                  <c:v>53000.4</c:v>
                </c:pt>
                <c:pt idx="240">
                  <c:v>53000.4</c:v>
                </c:pt>
                <c:pt idx="241">
                  <c:v>53000.4</c:v>
                </c:pt>
                <c:pt idx="242">
                  <c:v>53000.4</c:v>
                </c:pt>
                <c:pt idx="243">
                  <c:v>53000.4</c:v>
                </c:pt>
                <c:pt idx="244">
                  <c:v>53000.4</c:v>
                </c:pt>
                <c:pt idx="245">
                  <c:v>53000.4</c:v>
                </c:pt>
                <c:pt idx="246">
                  <c:v>52600.2</c:v>
                </c:pt>
                <c:pt idx="247">
                  <c:v>52600.2</c:v>
                </c:pt>
                <c:pt idx="248">
                  <c:v>52000.2</c:v>
                </c:pt>
                <c:pt idx="249">
                  <c:v>51800.4</c:v>
                </c:pt>
                <c:pt idx="250">
                  <c:v>51800.4</c:v>
                </c:pt>
                <c:pt idx="251">
                  <c:v>51800.4</c:v>
                </c:pt>
                <c:pt idx="252">
                  <c:v>51800.4</c:v>
                </c:pt>
                <c:pt idx="253">
                  <c:v>51300</c:v>
                </c:pt>
                <c:pt idx="254">
                  <c:v>51300</c:v>
                </c:pt>
                <c:pt idx="255">
                  <c:v>51300</c:v>
                </c:pt>
                <c:pt idx="256">
                  <c:v>51000</c:v>
                </c:pt>
                <c:pt idx="257">
                  <c:v>51000</c:v>
                </c:pt>
                <c:pt idx="258">
                  <c:v>51000</c:v>
                </c:pt>
                <c:pt idx="259">
                  <c:v>50500</c:v>
                </c:pt>
                <c:pt idx="260">
                  <c:v>50100</c:v>
                </c:pt>
                <c:pt idx="261">
                  <c:v>49800</c:v>
                </c:pt>
                <c:pt idx="262">
                  <c:v>49800</c:v>
                </c:pt>
                <c:pt idx="263">
                  <c:v>49800</c:v>
                </c:pt>
                <c:pt idx="264">
                  <c:v>49800</c:v>
                </c:pt>
                <c:pt idx="265">
                  <c:v>49800</c:v>
                </c:pt>
                <c:pt idx="266">
                  <c:v>49300</c:v>
                </c:pt>
                <c:pt idx="267">
                  <c:v>48400.2</c:v>
                </c:pt>
                <c:pt idx="268">
                  <c:v>48400.2</c:v>
                </c:pt>
                <c:pt idx="269">
                  <c:v>48400.2</c:v>
                </c:pt>
                <c:pt idx="270">
                  <c:v>48400.2</c:v>
                </c:pt>
                <c:pt idx="271">
                  <c:v>48400.2</c:v>
                </c:pt>
                <c:pt idx="272">
                  <c:v>48400.2</c:v>
                </c:pt>
                <c:pt idx="273">
                  <c:v>48400.2</c:v>
                </c:pt>
                <c:pt idx="274">
                  <c:v>48200.4</c:v>
                </c:pt>
                <c:pt idx="275">
                  <c:v>48200.4</c:v>
                </c:pt>
                <c:pt idx="276">
                  <c:v>48400.2</c:v>
                </c:pt>
                <c:pt idx="277">
                  <c:v>49000.2</c:v>
                </c:pt>
                <c:pt idx="278">
                  <c:v>49000.2</c:v>
                </c:pt>
                <c:pt idx="279">
                  <c:v>49000.2</c:v>
                </c:pt>
                <c:pt idx="280">
                  <c:v>49000.2</c:v>
                </c:pt>
                <c:pt idx="281">
                  <c:v>49000.2</c:v>
                </c:pt>
                <c:pt idx="282">
                  <c:v>49000.2</c:v>
                </c:pt>
                <c:pt idx="283">
                  <c:v>49000.2</c:v>
                </c:pt>
                <c:pt idx="284">
                  <c:v>49000.2</c:v>
                </c:pt>
                <c:pt idx="285">
                  <c:v>49000.2</c:v>
                </c:pt>
                <c:pt idx="286">
                  <c:v>49000.2</c:v>
                </c:pt>
                <c:pt idx="287">
                  <c:v>49000.2</c:v>
                </c:pt>
                <c:pt idx="288">
                  <c:v>49000.2</c:v>
                </c:pt>
                <c:pt idx="289">
                  <c:v>49300.2</c:v>
                </c:pt>
                <c:pt idx="290">
                  <c:v>49600.2</c:v>
                </c:pt>
                <c:pt idx="291">
                  <c:v>49600.2</c:v>
                </c:pt>
                <c:pt idx="292">
                  <c:v>49600.2</c:v>
                </c:pt>
                <c:pt idx="293">
                  <c:v>49600.2</c:v>
                </c:pt>
                <c:pt idx="294">
                  <c:v>49600.2</c:v>
                </c:pt>
                <c:pt idx="295">
                  <c:v>49600.2</c:v>
                </c:pt>
                <c:pt idx="296">
                  <c:v>49600.2</c:v>
                </c:pt>
                <c:pt idx="297">
                  <c:v>49600.2</c:v>
                </c:pt>
                <c:pt idx="298">
                  <c:v>49600.2</c:v>
                </c:pt>
                <c:pt idx="299">
                  <c:v>49600.2</c:v>
                </c:pt>
                <c:pt idx="300">
                  <c:v>49600.2</c:v>
                </c:pt>
                <c:pt idx="301">
                  <c:v>49600.2</c:v>
                </c:pt>
                <c:pt idx="302">
                  <c:v>49600.2</c:v>
                </c:pt>
                <c:pt idx="303">
                  <c:v>49600.2</c:v>
                </c:pt>
                <c:pt idx="304">
                  <c:v>52500</c:v>
                </c:pt>
                <c:pt idx="305">
                  <c:v>52500</c:v>
                </c:pt>
                <c:pt idx="306">
                  <c:v>52500</c:v>
                </c:pt>
                <c:pt idx="307">
                  <c:v>52500</c:v>
                </c:pt>
                <c:pt idx="308">
                  <c:v>52000.2</c:v>
                </c:pt>
                <c:pt idx="309">
                  <c:v>52000.2</c:v>
                </c:pt>
                <c:pt idx="310">
                  <c:v>49200</c:v>
                </c:pt>
                <c:pt idx="311">
                  <c:v>49200</c:v>
                </c:pt>
                <c:pt idx="312">
                  <c:v>49200</c:v>
                </c:pt>
                <c:pt idx="313">
                  <c:v>49200</c:v>
                </c:pt>
                <c:pt idx="314">
                  <c:v>49200</c:v>
                </c:pt>
                <c:pt idx="315">
                  <c:v>49000.2</c:v>
                </c:pt>
                <c:pt idx="316">
                  <c:v>48200.4</c:v>
                </c:pt>
                <c:pt idx="317">
                  <c:v>48200.4</c:v>
                </c:pt>
                <c:pt idx="318">
                  <c:v>48200.4</c:v>
                </c:pt>
                <c:pt idx="319">
                  <c:v>47300.4</c:v>
                </c:pt>
                <c:pt idx="320">
                  <c:v>47300.4</c:v>
                </c:pt>
                <c:pt idx="321">
                  <c:v>47300.4</c:v>
                </c:pt>
                <c:pt idx="322">
                  <c:v>47100</c:v>
                </c:pt>
                <c:pt idx="323">
                  <c:v>46900.2</c:v>
                </c:pt>
                <c:pt idx="324">
                  <c:v>46900.2</c:v>
                </c:pt>
                <c:pt idx="325">
                  <c:v>46900.2</c:v>
                </c:pt>
                <c:pt idx="326">
                  <c:v>46100.4</c:v>
                </c:pt>
                <c:pt idx="327">
                  <c:v>46100.4</c:v>
                </c:pt>
                <c:pt idx="328">
                  <c:v>46100.4</c:v>
                </c:pt>
                <c:pt idx="329">
                  <c:v>46100.4</c:v>
                </c:pt>
                <c:pt idx="330">
                  <c:v>45900</c:v>
                </c:pt>
                <c:pt idx="331">
                  <c:v>45900</c:v>
                </c:pt>
                <c:pt idx="332">
                  <c:v>45700.2</c:v>
                </c:pt>
                <c:pt idx="333">
                  <c:v>45900</c:v>
                </c:pt>
                <c:pt idx="334">
                  <c:v>45900</c:v>
                </c:pt>
                <c:pt idx="335">
                  <c:v>45900</c:v>
                </c:pt>
                <c:pt idx="336">
                  <c:v>46500</c:v>
                </c:pt>
                <c:pt idx="337">
                  <c:v>46900.2</c:v>
                </c:pt>
                <c:pt idx="338">
                  <c:v>47100</c:v>
                </c:pt>
                <c:pt idx="339">
                  <c:v>47100</c:v>
                </c:pt>
                <c:pt idx="340">
                  <c:v>47100</c:v>
                </c:pt>
                <c:pt idx="341">
                  <c:v>47100</c:v>
                </c:pt>
                <c:pt idx="342">
                  <c:v>47100</c:v>
                </c:pt>
                <c:pt idx="343">
                  <c:v>47100</c:v>
                </c:pt>
                <c:pt idx="344">
                  <c:v>47000.4</c:v>
                </c:pt>
                <c:pt idx="345">
                  <c:v>47200.2</c:v>
                </c:pt>
                <c:pt idx="346">
                  <c:v>47900.2</c:v>
                </c:pt>
                <c:pt idx="347">
                  <c:v>48500.4</c:v>
                </c:pt>
                <c:pt idx="348">
                  <c:v>48500.4</c:v>
                </c:pt>
                <c:pt idx="349">
                  <c:v>48500.4</c:v>
                </c:pt>
                <c:pt idx="350">
                  <c:v>48500.4</c:v>
                </c:pt>
                <c:pt idx="351">
                  <c:v>48500.4</c:v>
                </c:pt>
                <c:pt idx="352">
                  <c:v>48900</c:v>
                </c:pt>
                <c:pt idx="353">
                  <c:v>49300.2</c:v>
                </c:pt>
                <c:pt idx="354">
                  <c:v>49800</c:v>
                </c:pt>
                <c:pt idx="355">
                  <c:v>49800</c:v>
                </c:pt>
                <c:pt idx="356">
                  <c:v>49800</c:v>
                </c:pt>
                <c:pt idx="357">
                  <c:v>49800</c:v>
                </c:pt>
                <c:pt idx="358">
                  <c:v>49300.2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9D0-4149-B657-13A9211D30DB}"/>
            </c:ext>
          </c:extLst>
        </c:ser>
        <c:ser>
          <c:idx val="4"/>
          <c:order val="3"/>
          <c:tx>
            <c:v>Цена бензина марки АИ-92 в 2019 году за 1 тонну в рублях (самовывоз с Ачинского НПЗ)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'!$AD$6:$AD$364</c:f>
            </c:numRef>
          </c:yVal>
          <c:smooth val="1"/>
          <c:extLst>
            <c:ext xmlns:c16="http://schemas.microsoft.com/office/drawing/2014/chart" uri="{C3380CC4-5D6E-409C-BE32-E72D297353CC}">
              <c16:uniqueId val="{00000003-39D0-4149-B657-13A9211D30DB}"/>
            </c:ext>
          </c:extLst>
        </c:ser>
        <c:ser>
          <c:idx val="3"/>
          <c:order val="4"/>
          <c:tx>
            <c:v>Цена бензина марки АИ-92 в 2018 году за 1 тонну в рублях (самовывоз с Ачинского НПЗ)</c:v>
          </c:tx>
          <c:spPr>
            <a:ln>
              <a:solidFill>
                <a:srgbClr val="F79646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'!$AC$6:$AC$364</c:f>
            </c:numRef>
          </c:yVal>
          <c:smooth val="1"/>
          <c:extLst>
            <c:ext xmlns:c16="http://schemas.microsoft.com/office/drawing/2014/chart" uri="{C3380CC4-5D6E-409C-BE32-E72D297353CC}">
              <c16:uniqueId val="{00000004-39D0-4149-B657-13A9211D30DB}"/>
            </c:ext>
          </c:extLst>
        </c:ser>
        <c:ser>
          <c:idx val="0"/>
          <c:order val="5"/>
          <c:tx>
            <c:v>Цена бензина марки АИ-92 в 2017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'!$AB$6:$AB$364</c:f>
            </c:numRef>
          </c:yVal>
          <c:smooth val="1"/>
          <c:extLst>
            <c:ext xmlns:c16="http://schemas.microsoft.com/office/drawing/2014/chart" uri="{C3380CC4-5D6E-409C-BE32-E72D297353CC}">
              <c16:uniqueId val="{00000005-39D0-4149-B657-13A9211D30DB}"/>
            </c:ext>
          </c:extLst>
        </c:ser>
        <c:ser>
          <c:idx val="1"/>
          <c:order val="6"/>
          <c:tx>
            <c:v>Цена бензина марки АИ-92 в 2016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'!$AA$6:$AA$364</c:f>
            </c:numRef>
          </c:yVal>
          <c:smooth val="1"/>
          <c:extLst>
            <c:ext xmlns:c16="http://schemas.microsoft.com/office/drawing/2014/chart" uri="{C3380CC4-5D6E-409C-BE32-E72D297353CC}">
              <c16:uniqueId val="{00000006-39D0-4149-B657-13A9211D30DB}"/>
            </c:ext>
          </c:extLst>
        </c:ser>
        <c:ser>
          <c:idx val="2"/>
          <c:order val="7"/>
          <c:tx>
            <c:v>Цена бензина марки АИ-92 в 2015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'!$Z$6:$Z$364</c:f>
            </c:numRef>
          </c:yVal>
          <c:smooth val="1"/>
          <c:extLst>
            <c:ext xmlns:c16="http://schemas.microsoft.com/office/drawing/2014/chart" uri="{C3380CC4-5D6E-409C-BE32-E72D297353CC}">
              <c16:uniqueId val="{00000007-39D0-4149-B657-13A9211D30DB}"/>
            </c:ext>
          </c:extLst>
        </c:ser>
        <c:ser>
          <c:idx val="6"/>
          <c:order val="8"/>
          <c:tx>
            <c:v>маркер</c:v>
          </c:tx>
          <c:marker>
            <c:symbol val="circle"/>
            <c:size val="45"/>
            <c:spPr>
              <a:solidFill>
                <a:srgbClr val="1F497D">
                  <a:alpha val="25000"/>
                </a:srgbClr>
              </a:solidFill>
            </c:spPr>
          </c:marker>
          <c:dPt>
            <c:idx val="88"/>
            <c:bubble3D val="0"/>
            <c:spPr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39D0-4149-B657-13A9211D30DB}"/>
              </c:ext>
            </c:extLst>
          </c:dPt>
          <c:dPt>
            <c:idx val="191"/>
            <c:marker>
              <c:spPr>
                <a:solidFill>
                  <a:srgbClr val="1F497D">
                    <a:alpha val="20000"/>
                  </a:srgb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39D0-4149-B657-13A9211D30DB}"/>
              </c:ext>
            </c:extLst>
          </c:dPt>
          <c:dPt>
            <c:idx val="244"/>
            <c:marker>
              <c:spPr>
                <a:solidFill>
                  <a:schemeClr val="bg1">
                    <a:lumMod val="85000"/>
                    <a:alpha val="25000"/>
                  </a:scheme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A-39D0-4149-B657-13A9211D30DB}"/>
              </c:ext>
            </c:extLst>
          </c:dPt>
          <c:dLbls>
            <c:dLbl>
              <c:idx val="39"/>
              <c:layout>
                <c:manualLayout>
                  <c:x val="5.0346089521284883E-3"/>
                  <c:y val="-1.0446194225721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9D0-4149-B657-13A9211D30DB}"/>
                </c:ext>
              </c:extLst>
            </c:dLbl>
            <c:dLbl>
              <c:idx val="74"/>
              <c:layout>
                <c:manualLayout>
                  <c:x val="-3.1882376451533349E-2"/>
                  <c:y val="-0.1526106272429678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BB-4E27-8B4C-53FC77D60D1A}"/>
                </c:ext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'!$AK$6:$AK$364</c:f>
              <c:numCache>
                <c:formatCode>General</c:formatCode>
                <c:ptCount val="359"/>
                <c:pt idx="86" formatCode="#,##0.00">
                  <c:v>48000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9D0-4149-B657-13A9211D30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327360"/>
        <c:axId val="117328896"/>
      </c:scatterChart>
      <c:valAx>
        <c:axId val="117327360"/>
        <c:scaling>
          <c:orientation val="minMax"/>
          <c:max val="42734"/>
          <c:min val="42370"/>
        </c:scaling>
        <c:delete val="0"/>
        <c:axPos val="b"/>
        <c:majorGridlines/>
        <c:numFmt formatCode="[$-419]d\ mmm;@" sourceLinked="0"/>
        <c:majorTickMark val="none"/>
        <c:minorTickMark val="none"/>
        <c:tickLblPos val="nextTo"/>
        <c:crossAx val="117328896"/>
        <c:crosses val="autoZero"/>
        <c:crossBetween val="midCat"/>
        <c:majorUnit val="30.5"/>
      </c:valAx>
      <c:valAx>
        <c:axId val="117328896"/>
        <c:scaling>
          <c:orientation val="minMax"/>
          <c:max val="62000"/>
          <c:min val="35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b="1"/>
                </a:pPr>
                <a:r>
                  <a:rPr lang="ru-RU" b="1">
                    <a:latin typeface="Times New Roman" pitchFamily="18" charset="0"/>
                    <a:cs typeface="Times New Roman" pitchFamily="18" charset="0"/>
                  </a:rPr>
                  <a:t>Цена</a:t>
                </a:r>
                <a:r>
                  <a:rPr lang="ru-RU" b="1" baseline="0">
                    <a:latin typeface="Times New Roman" pitchFamily="18" charset="0"/>
                    <a:cs typeface="Times New Roman" pitchFamily="18" charset="0"/>
                  </a:rPr>
                  <a:t> за 1 тонну в рублях</a:t>
                </a:r>
                <a:endParaRPr lang="ru-RU" b="1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6980517711996441E-2"/>
              <c:y val="0.28099472414433047"/>
            </c:manualLayout>
          </c:layout>
          <c:overlay val="0"/>
        </c:title>
        <c:numFmt formatCode="_(&quot;₽&quot;* #,##0_);_(&quot;₽&quot;* \(#,##0\);_(&quot;₽&quot;* &quot;-&quot;??_);_(@_)" sourceLinked="0"/>
        <c:majorTickMark val="none"/>
        <c:minorTickMark val="none"/>
        <c:tickLblPos val="nextTo"/>
        <c:crossAx val="117327360"/>
        <c:crosses val="autoZero"/>
        <c:crossBetween val="midCat"/>
      </c:valAx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85733863932814047"/>
          <c:y val="0"/>
          <c:w val="0.1426613606718595"/>
          <c:h val="1"/>
        </c:manualLayout>
      </c:layout>
      <c:overlay val="0"/>
      <c:txPr>
        <a:bodyPr/>
        <a:lstStyle/>
        <a:p>
          <a:pPr>
            <a:defRPr sz="1000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Динамика  изменения стоймости топлива </a:t>
            </a:r>
          </a:p>
          <a:p>
            <a:pPr>
              <a:defRPr/>
            </a:pPr>
            <a:r>
              <a:rPr lang="ru-RU"/>
              <a:t>по данным ПАО «НК «РОСНЕФТЬ» (РН-Красноярскнефтепродукт)</a:t>
            </a:r>
          </a:p>
        </c:rich>
      </c:tx>
      <c:layout>
        <c:manualLayout>
          <c:xMode val="edge"/>
          <c:yMode val="edge"/>
          <c:x val="0.2258047353019420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4853927572778898E-2"/>
          <c:y val="0.18328998103063707"/>
          <c:w val="0.77102062140124505"/>
          <c:h val="0.73503779574094841"/>
        </c:manualLayout>
      </c:layout>
      <c:scatterChart>
        <c:scatterStyle val="smoothMarker"/>
        <c:varyColors val="0"/>
        <c:ser>
          <c:idx val="8"/>
          <c:order val="0"/>
          <c:tx>
            <c:v>Цена летнего дизельного топлива в 2022 году за 1 тонну в рублях (самовывоз с Ачинского НПЗ)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'!$Y$6:$Y$364</c:f>
              <c:numCache>
                <c:formatCode>General</c:formatCode>
                <c:ptCount val="359"/>
                <c:pt idx="71" formatCode="#,##0.00">
                  <c:v>55500</c:v>
                </c:pt>
                <c:pt idx="72" formatCode="#,##0.00">
                  <c:v>55500</c:v>
                </c:pt>
                <c:pt idx="73" formatCode="#,##0.00">
                  <c:v>55900.2</c:v>
                </c:pt>
                <c:pt idx="74" formatCode="#,##0.00">
                  <c:v>55900.2</c:v>
                </c:pt>
                <c:pt idx="75" formatCode="#,##0.00">
                  <c:v>55900.2</c:v>
                </c:pt>
                <c:pt idx="76" formatCode="#,##0.00">
                  <c:v>55900.2</c:v>
                </c:pt>
                <c:pt idx="77" formatCode="#,##0.00">
                  <c:v>55900.2</c:v>
                </c:pt>
                <c:pt idx="78" formatCode="#,##0.00">
                  <c:v>56900.4</c:v>
                </c:pt>
                <c:pt idx="79" formatCode="#,##0.00">
                  <c:v>57500.4</c:v>
                </c:pt>
                <c:pt idx="80" formatCode="#,##0.00">
                  <c:v>58000.2</c:v>
                </c:pt>
                <c:pt idx="81" formatCode="#,##0.00">
                  <c:v>58000.2</c:v>
                </c:pt>
                <c:pt idx="82" formatCode="#,##0.00">
                  <c:v>58000.2</c:v>
                </c:pt>
                <c:pt idx="83" formatCode="#,##0.00">
                  <c:v>58000.2</c:v>
                </c:pt>
                <c:pt idx="84" formatCode="#,##0.00">
                  <c:v>58000.2</c:v>
                </c:pt>
                <c:pt idx="85" formatCode="#,##0.00">
                  <c:v>58000.2</c:v>
                </c:pt>
                <c:pt idx="86" formatCode="#,##0.00">
                  <c:v>58000.2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F1D-465F-9A60-86FBD85F6EBA}"/>
            </c:ext>
          </c:extLst>
        </c:ser>
        <c:ser>
          <c:idx val="7"/>
          <c:order val="1"/>
          <c:tx>
            <c:v>Цена летнего дизельного топлива в 2021 году за 1 тонну в рублях (самовывоз с Ачинского НПЗ)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'!$X$6:$X$364</c:f>
              <c:numCache>
                <c:formatCode>General</c:formatCode>
                <c:ptCount val="359"/>
                <c:pt idx="73" formatCode="#,##0.00">
                  <c:v>54200.4</c:v>
                </c:pt>
                <c:pt idx="74" formatCode="#,##0.00">
                  <c:v>54200.4</c:v>
                </c:pt>
                <c:pt idx="75" formatCode="#,##0.00">
                  <c:v>54300</c:v>
                </c:pt>
                <c:pt idx="76" formatCode="#,##0.00">
                  <c:v>54400.2</c:v>
                </c:pt>
                <c:pt idx="77" formatCode="#,##0.00">
                  <c:v>54400.2</c:v>
                </c:pt>
                <c:pt idx="78" formatCode="#,##0.00">
                  <c:v>54400.2</c:v>
                </c:pt>
                <c:pt idx="79" formatCode="#,##0.00">
                  <c:v>54400.2</c:v>
                </c:pt>
                <c:pt idx="80" formatCode="#,##0.00">
                  <c:v>54400.2</c:v>
                </c:pt>
                <c:pt idx="81" formatCode="#,##0.00">
                  <c:v>54400.2</c:v>
                </c:pt>
                <c:pt idx="82" formatCode="#,##0.00">
                  <c:v>54400.2</c:v>
                </c:pt>
                <c:pt idx="83" formatCode="#,##0.00">
                  <c:v>54400.2</c:v>
                </c:pt>
                <c:pt idx="84" formatCode="#,##0.00">
                  <c:v>54400.2</c:v>
                </c:pt>
                <c:pt idx="85" formatCode="#,##0.00">
                  <c:v>54400.2</c:v>
                </c:pt>
                <c:pt idx="86" formatCode="#,##0.00">
                  <c:v>54400.2</c:v>
                </c:pt>
                <c:pt idx="87" formatCode="#,##0.00">
                  <c:v>53400</c:v>
                </c:pt>
                <c:pt idx="88" formatCode="#,##0.00">
                  <c:v>53400</c:v>
                </c:pt>
                <c:pt idx="89" formatCode="#,##0.00">
                  <c:v>53900.4</c:v>
                </c:pt>
                <c:pt idx="90" formatCode="#,##0.00">
                  <c:v>53900.4</c:v>
                </c:pt>
                <c:pt idx="91" formatCode="#,##0.00">
                  <c:v>53900.4</c:v>
                </c:pt>
                <c:pt idx="92" formatCode="#,##0.00">
                  <c:v>53900.4</c:v>
                </c:pt>
                <c:pt idx="93" formatCode="#,##0.00">
                  <c:v>53700</c:v>
                </c:pt>
                <c:pt idx="94" formatCode="#,##0.00">
                  <c:v>52900.2</c:v>
                </c:pt>
                <c:pt idx="95" formatCode="#,##0.00">
                  <c:v>52900.2</c:v>
                </c:pt>
                <c:pt idx="96" formatCode="#,##0.00">
                  <c:v>52900.2</c:v>
                </c:pt>
                <c:pt idx="97" formatCode="#,##0.00">
                  <c:v>52900.2</c:v>
                </c:pt>
                <c:pt idx="98" formatCode="#,##0.00">
                  <c:v>52900.2</c:v>
                </c:pt>
                <c:pt idx="99" formatCode="#,##0.00">
                  <c:v>52900.2</c:v>
                </c:pt>
                <c:pt idx="100" formatCode="#,##0.00">
                  <c:v>52900.2</c:v>
                </c:pt>
                <c:pt idx="101" formatCode="#,##0.00">
                  <c:v>52600.2</c:v>
                </c:pt>
                <c:pt idx="102" formatCode="#,##0.00">
                  <c:v>52600.2</c:v>
                </c:pt>
                <c:pt idx="103" formatCode="#,##0.00">
                  <c:v>52200</c:v>
                </c:pt>
                <c:pt idx="104" formatCode="#,##0.00">
                  <c:v>51900</c:v>
                </c:pt>
                <c:pt idx="105" formatCode="#,##0.00">
                  <c:v>51900</c:v>
                </c:pt>
                <c:pt idx="106" formatCode="#,##0.00">
                  <c:v>51900</c:v>
                </c:pt>
                <c:pt idx="107" formatCode="#,##0.00">
                  <c:v>51900</c:v>
                </c:pt>
                <c:pt idx="108" formatCode="#,##0.00">
                  <c:v>51700.2</c:v>
                </c:pt>
                <c:pt idx="109" formatCode="#,##0.00">
                  <c:v>51700.2</c:v>
                </c:pt>
                <c:pt idx="110" formatCode="#,##0.00">
                  <c:v>51700.2</c:v>
                </c:pt>
                <c:pt idx="111" formatCode="#,##0.00">
                  <c:v>51700.2</c:v>
                </c:pt>
                <c:pt idx="112" formatCode="#,##0.00">
                  <c:v>51700.2</c:v>
                </c:pt>
                <c:pt idx="113" formatCode="#,##0.00">
                  <c:v>51700.2</c:v>
                </c:pt>
                <c:pt idx="114" formatCode="#,##0.00">
                  <c:v>51400.2</c:v>
                </c:pt>
                <c:pt idx="115" formatCode="#,##0.00">
                  <c:v>51400.2</c:v>
                </c:pt>
                <c:pt idx="116" formatCode="#,##0.00">
                  <c:v>51400.2</c:v>
                </c:pt>
                <c:pt idx="117" formatCode="#,##0.00">
                  <c:v>51400.2</c:v>
                </c:pt>
                <c:pt idx="118" formatCode="#,##0.00">
                  <c:v>51400.2</c:v>
                </c:pt>
                <c:pt idx="119" formatCode="#,##0.00">
                  <c:v>51400.2</c:v>
                </c:pt>
                <c:pt idx="120" formatCode="#,##0.00">
                  <c:v>51400.2</c:v>
                </c:pt>
                <c:pt idx="121" formatCode="#,##0.00">
                  <c:v>51400.2</c:v>
                </c:pt>
                <c:pt idx="122" formatCode="#,##0.00">
                  <c:v>51200.4</c:v>
                </c:pt>
                <c:pt idx="123" formatCode="#,##0.00">
                  <c:v>51400.2</c:v>
                </c:pt>
                <c:pt idx="124" formatCode="#,##0.00">
                  <c:v>51800.4</c:v>
                </c:pt>
                <c:pt idx="125" formatCode="#,##0.00">
                  <c:v>51800.4</c:v>
                </c:pt>
                <c:pt idx="126" formatCode="#,##0.00">
                  <c:v>51800.4</c:v>
                </c:pt>
                <c:pt idx="127" formatCode="#,##0.00">
                  <c:v>51800.4</c:v>
                </c:pt>
                <c:pt idx="128" formatCode="#,##0.00">
                  <c:v>51500.4</c:v>
                </c:pt>
                <c:pt idx="129" formatCode="#,##0.00">
                  <c:v>51500.4</c:v>
                </c:pt>
                <c:pt idx="130" formatCode="#,##0.00">
                  <c:v>51600</c:v>
                </c:pt>
                <c:pt idx="131" formatCode="#,##0.00">
                  <c:v>51600</c:v>
                </c:pt>
                <c:pt idx="132" formatCode="#,##0.00">
                  <c:v>51600</c:v>
                </c:pt>
                <c:pt idx="133" formatCode="#,##0.00">
                  <c:v>51600</c:v>
                </c:pt>
                <c:pt idx="134" formatCode="#,##0.00">
                  <c:v>51600</c:v>
                </c:pt>
                <c:pt idx="135" formatCode="#,##0.00">
                  <c:v>51700.2</c:v>
                </c:pt>
                <c:pt idx="136" formatCode="#,##0.00">
                  <c:v>51800.4</c:v>
                </c:pt>
                <c:pt idx="137" formatCode="#,##0.00">
                  <c:v>51900</c:v>
                </c:pt>
                <c:pt idx="138" formatCode="#,##0.00">
                  <c:v>52100.4</c:v>
                </c:pt>
                <c:pt idx="139" formatCode="#,##0.00">
                  <c:v>52100.4</c:v>
                </c:pt>
                <c:pt idx="140" formatCode="#,##0.00">
                  <c:v>52100.4</c:v>
                </c:pt>
                <c:pt idx="141" formatCode="#,##0.00">
                  <c:v>52300.2</c:v>
                </c:pt>
                <c:pt idx="142" formatCode="#,##0.00">
                  <c:v>52300.2</c:v>
                </c:pt>
                <c:pt idx="143" formatCode="#,##0.00">
                  <c:v>52800</c:v>
                </c:pt>
                <c:pt idx="144" formatCode="#,##0.00">
                  <c:v>53300.4</c:v>
                </c:pt>
                <c:pt idx="145" formatCode="#,##0.00">
                  <c:v>53800.2</c:v>
                </c:pt>
                <c:pt idx="146" formatCode="#,##0.00">
                  <c:v>53800.2</c:v>
                </c:pt>
                <c:pt idx="147" formatCode="#,##0.00">
                  <c:v>53800.2</c:v>
                </c:pt>
                <c:pt idx="148" formatCode="#,##0.00">
                  <c:v>54800.4</c:v>
                </c:pt>
                <c:pt idx="149" formatCode="#,##0.00">
                  <c:v>55800</c:v>
                </c:pt>
                <c:pt idx="150" formatCode="#,##0.00">
                  <c:v>56200.2</c:v>
                </c:pt>
                <c:pt idx="151" formatCode="#,##0.00">
                  <c:v>56500.2</c:v>
                </c:pt>
                <c:pt idx="152" formatCode="#,##0.00">
                  <c:v>56800.2</c:v>
                </c:pt>
                <c:pt idx="153" formatCode="#,##0.00">
                  <c:v>56800.2</c:v>
                </c:pt>
                <c:pt idx="154" formatCode="#,##0.00">
                  <c:v>56800.2</c:v>
                </c:pt>
                <c:pt idx="155" formatCode="#,##0.00">
                  <c:v>56800.2</c:v>
                </c:pt>
                <c:pt idx="156" formatCode="#,##0.00">
                  <c:v>56800.2</c:v>
                </c:pt>
                <c:pt idx="157" formatCode="#,##0.00">
                  <c:v>56800.2</c:v>
                </c:pt>
                <c:pt idx="158" formatCode="#,##0.00">
                  <c:v>56800.2</c:v>
                </c:pt>
                <c:pt idx="159" formatCode="#,##0.00">
                  <c:v>57000</c:v>
                </c:pt>
                <c:pt idx="160" formatCode="#,##0.00">
                  <c:v>57000</c:v>
                </c:pt>
                <c:pt idx="161" formatCode="#,##0.00">
                  <c:v>57000</c:v>
                </c:pt>
                <c:pt idx="162" formatCode="#,##0.00">
                  <c:v>57500.4</c:v>
                </c:pt>
                <c:pt idx="163" formatCode="#,##0.00">
                  <c:v>57600</c:v>
                </c:pt>
                <c:pt idx="164" formatCode="#,##0.00">
                  <c:v>57900</c:v>
                </c:pt>
                <c:pt idx="165" formatCode="#,##0.00">
                  <c:v>57900</c:v>
                </c:pt>
                <c:pt idx="166" formatCode="#,##0.00">
                  <c:v>57900</c:v>
                </c:pt>
                <c:pt idx="167" formatCode="#,##0.00">
                  <c:v>57900</c:v>
                </c:pt>
                <c:pt idx="168" formatCode="#,##0.00">
                  <c:v>57900</c:v>
                </c:pt>
                <c:pt idx="169" formatCode="#,##0.00">
                  <c:v>57900</c:v>
                </c:pt>
                <c:pt idx="170" formatCode="#,##0.00">
                  <c:v>57900</c:v>
                </c:pt>
                <c:pt idx="171" formatCode="#,##0.00">
                  <c:v>57900</c:v>
                </c:pt>
                <c:pt idx="172" formatCode="#,##0.00">
                  <c:v>57900</c:v>
                </c:pt>
                <c:pt idx="173" formatCode="#,##0.00">
                  <c:v>57900</c:v>
                </c:pt>
                <c:pt idx="174" formatCode="#,##0.00">
                  <c:v>57900</c:v>
                </c:pt>
                <c:pt idx="175" formatCode="#,##0.00">
                  <c:v>57900</c:v>
                </c:pt>
                <c:pt idx="176" formatCode="#,##0.00">
                  <c:v>57500.4</c:v>
                </c:pt>
                <c:pt idx="177" formatCode="#,##0.00">
                  <c:v>57500.4</c:v>
                </c:pt>
                <c:pt idx="178" formatCode="#,##0.00">
                  <c:v>57900</c:v>
                </c:pt>
                <c:pt idx="179" formatCode="#,##0.00">
                  <c:v>57900</c:v>
                </c:pt>
                <c:pt idx="180" formatCode="#,##0.00">
                  <c:v>57900</c:v>
                </c:pt>
                <c:pt idx="181" formatCode="#,##0.00">
                  <c:v>56900.4</c:v>
                </c:pt>
                <c:pt idx="182" formatCode="#,##0.00">
                  <c:v>56900.4</c:v>
                </c:pt>
                <c:pt idx="183" formatCode="#,##0.00">
                  <c:v>57000</c:v>
                </c:pt>
                <c:pt idx="184" formatCode="#,##0.00">
                  <c:v>57100.2</c:v>
                </c:pt>
                <c:pt idx="185" formatCode="#,##0.00">
                  <c:v>57100.2</c:v>
                </c:pt>
                <c:pt idx="186" formatCode="#,##0.00">
                  <c:v>57100.2</c:v>
                </c:pt>
                <c:pt idx="187" formatCode="#,##0.00">
                  <c:v>57100.2</c:v>
                </c:pt>
                <c:pt idx="188" formatCode="#,##0.00">
                  <c:v>56700</c:v>
                </c:pt>
                <c:pt idx="189" formatCode="#,##0.00">
                  <c:v>56300.4</c:v>
                </c:pt>
                <c:pt idx="190" formatCode="#,##0.00">
                  <c:v>56300.4</c:v>
                </c:pt>
                <c:pt idx="191" formatCode="#,##0.00">
                  <c:v>56300.4</c:v>
                </c:pt>
                <c:pt idx="192" formatCode="#,##0.00">
                  <c:v>56300.4</c:v>
                </c:pt>
                <c:pt idx="193" formatCode="#,##0.00">
                  <c:v>56300.4</c:v>
                </c:pt>
                <c:pt idx="194" formatCode="#,##0.00">
                  <c:v>56300.4</c:v>
                </c:pt>
                <c:pt idx="195" formatCode="#,##0.00">
                  <c:v>56400</c:v>
                </c:pt>
                <c:pt idx="196" formatCode="#,##0.00">
                  <c:v>56400</c:v>
                </c:pt>
                <c:pt idx="197" formatCode="#,##0.00">
                  <c:v>56700</c:v>
                </c:pt>
                <c:pt idx="198" formatCode="#,##0.00">
                  <c:v>57100.2</c:v>
                </c:pt>
                <c:pt idx="199" formatCode="#,##0.00">
                  <c:v>57200.4</c:v>
                </c:pt>
                <c:pt idx="200" formatCode="#,##0.00">
                  <c:v>57200.4</c:v>
                </c:pt>
                <c:pt idx="201" formatCode="#,##0.00">
                  <c:v>57200.4</c:v>
                </c:pt>
                <c:pt idx="202" formatCode="#,##0.00">
                  <c:v>57200.4</c:v>
                </c:pt>
                <c:pt idx="203" formatCode="#,##0.00">
                  <c:v>57200.4</c:v>
                </c:pt>
                <c:pt idx="204" formatCode="#,##0.00">
                  <c:v>57200.4</c:v>
                </c:pt>
                <c:pt idx="205" formatCode="#,##0.00">
                  <c:v>57200.4</c:v>
                </c:pt>
                <c:pt idx="206" formatCode="#,##0.00">
                  <c:v>57200.4</c:v>
                </c:pt>
                <c:pt idx="207" formatCode="#,##0.00">
                  <c:v>57200.4</c:v>
                </c:pt>
                <c:pt idx="208" formatCode="#,##0.00">
                  <c:v>57200.4</c:v>
                </c:pt>
                <c:pt idx="209" formatCode="#,##0.00">
                  <c:v>57200.4</c:v>
                </c:pt>
                <c:pt idx="210" formatCode="#,##0.00">
                  <c:v>57200.4</c:v>
                </c:pt>
                <c:pt idx="211" formatCode="#,##0.00">
                  <c:v>57200.4</c:v>
                </c:pt>
                <c:pt idx="212" formatCode="#,##0.00">
                  <c:v>57200.4</c:v>
                </c:pt>
                <c:pt idx="213" formatCode="#,##0.00">
                  <c:v>57200.4</c:v>
                </c:pt>
                <c:pt idx="214" formatCode="#,##0.00">
                  <c:v>57200.4</c:v>
                </c:pt>
                <c:pt idx="215" formatCode="#,##0.00">
                  <c:v>57200.4</c:v>
                </c:pt>
                <c:pt idx="216" formatCode="#,##0.00">
                  <c:v>57200.4</c:v>
                </c:pt>
                <c:pt idx="217" formatCode="#,##0.00">
                  <c:v>57200.4</c:v>
                </c:pt>
                <c:pt idx="218" formatCode="#,##0.00">
                  <c:v>57200.4</c:v>
                </c:pt>
                <c:pt idx="219" formatCode="#,##0.00">
                  <c:v>56800.2</c:v>
                </c:pt>
                <c:pt idx="220" formatCode="#,##0.00">
                  <c:v>56500.2</c:v>
                </c:pt>
                <c:pt idx="221" formatCode="#,##0.00">
                  <c:v>56500.2</c:v>
                </c:pt>
                <c:pt idx="222" formatCode="#,##0.00">
                  <c:v>56500.2</c:v>
                </c:pt>
                <c:pt idx="223" formatCode="#,##0.00">
                  <c:v>56200.2</c:v>
                </c:pt>
                <c:pt idx="224" formatCode="#,##0.00">
                  <c:v>55900.2</c:v>
                </c:pt>
                <c:pt idx="225" formatCode="#,##0.00">
                  <c:v>55900.2</c:v>
                </c:pt>
                <c:pt idx="226" formatCode="#,##0.00">
                  <c:v>55400.4</c:v>
                </c:pt>
                <c:pt idx="227" formatCode="#,##0.00">
                  <c:v>55400.4</c:v>
                </c:pt>
                <c:pt idx="228" formatCode="#,##0.00">
                  <c:v>55400.4</c:v>
                </c:pt>
                <c:pt idx="229" formatCode="#,##0.00">
                  <c:v>55400.4</c:v>
                </c:pt>
                <c:pt idx="230" formatCode="#,##0.00">
                  <c:v>55400.4</c:v>
                </c:pt>
                <c:pt idx="231" formatCode="#,##0.00">
                  <c:v>55400.4</c:v>
                </c:pt>
                <c:pt idx="232" formatCode="#,##0.00">
                  <c:v>55400.4</c:v>
                </c:pt>
                <c:pt idx="233" formatCode="#,##0.00">
                  <c:v>55200</c:v>
                </c:pt>
                <c:pt idx="234" formatCode="#,##0.00">
                  <c:v>55100.4</c:v>
                </c:pt>
                <c:pt idx="235" formatCode="#,##0.00">
                  <c:v>55100.4</c:v>
                </c:pt>
                <c:pt idx="236" formatCode="#,##0.00">
                  <c:v>55100.4</c:v>
                </c:pt>
                <c:pt idx="237" formatCode="#,##0.00">
                  <c:v>54200.4</c:v>
                </c:pt>
                <c:pt idx="238" formatCode="#,##0.00">
                  <c:v>53200.2</c:v>
                </c:pt>
                <c:pt idx="239" formatCode="#,##0.00">
                  <c:v>53200.2</c:v>
                </c:pt>
                <c:pt idx="240" formatCode="#,##0.00">
                  <c:v>53400</c:v>
                </c:pt>
                <c:pt idx="241" formatCode="#,##0.00">
                  <c:v>53400</c:v>
                </c:pt>
                <c:pt idx="242" formatCode="#,##0.00">
                  <c:v>53400</c:v>
                </c:pt>
                <c:pt idx="243" formatCode="#,##0.00">
                  <c:v>53400</c:v>
                </c:pt>
                <c:pt idx="244" formatCode="#,##0.00">
                  <c:v>53400</c:v>
                </c:pt>
                <c:pt idx="245" formatCode="#,##0.00">
                  <c:v>53400</c:v>
                </c:pt>
                <c:pt idx="246" formatCode="#,##0.00">
                  <c:v>53400</c:v>
                </c:pt>
                <c:pt idx="247" formatCode="#,##0.00">
                  <c:v>53400</c:v>
                </c:pt>
                <c:pt idx="248" formatCode="#,##0.00">
                  <c:v>53400</c:v>
                </c:pt>
                <c:pt idx="249" formatCode="#,##0.00">
                  <c:v>53400</c:v>
                </c:pt>
                <c:pt idx="250" formatCode="#,##0.00">
                  <c:v>53400</c:v>
                </c:pt>
                <c:pt idx="251" formatCode="#,##0.00">
                  <c:v>53400</c:v>
                </c:pt>
                <c:pt idx="252" formatCode="#,##0.00">
                  <c:v>52900.2</c:v>
                </c:pt>
                <c:pt idx="253" formatCode="#,##0.00">
                  <c:v>52900.2</c:v>
                </c:pt>
                <c:pt idx="254" formatCode="#,##0.00">
                  <c:v>52900.2</c:v>
                </c:pt>
                <c:pt idx="255" formatCode="#,##0.00">
                  <c:v>52900.2</c:v>
                </c:pt>
                <c:pt idx="256" formatCode="#,##0.00">
                  <c:v>52900.2</c:v>
                </c:pt>
                <c:pt idx="257" formatCode="#,##0.00">
                  <c:v>52900.2</c:v>
                </c:pt>
                <c:pt idx="258" formatCode="#,##0.00">
                  <c:v>52900.2</c:v>
                </c:pt>
                <c:pt idx="259" formatCode="#,##0.00">
                  <c:v>52900.2</c:v>
                </c:pt>
                <c:pt idx="260" formatCode="#,##0.00">
                  <c:v>53500.2</c:v>
                </c:pt>
                <c:pt idx="261" formatCode="#,##0.00">
                  <c:v>53500.2</c:v>
                </c:pt>
                <c:pt idx="262" formatCode="#,##0.00">
                  <c:v>54000</c:v>
                </c:pt>
                <c:pt idx="263" formatCode="#,##0.00">
                  <c:v>54000</c:v>
                </c:pt>
                <c:pt idx="264" formatCode="#,##0.00">
                  <c:v>54000</c:v>
                </c:pt>
                <c:pt idx="265" formatCode="#,##0.00">
                  <c:v>54500.4</c:v>
                </c:pt>
                <c:pt idx="266" formatCode="#,##0.00">
                  <c:v>55100.4</c:v>
                </c:pt>
                <c:pt idx="267" formatCode="#,##0.00">
                  <c:v>55600.2</c:v>
                </c:pt>
                <c:pt idx="268" formatCode="#,##0.00">
                  <c:v>55600.2</c:v>
                </c:pt>
                <c:pt idx="269" formatCode="#,##0.00">
                  <c:v>56400</c:v>
                </c:pt>
                <c:pt idx="270" formatCode="#,##0.00">
                  <c:v>56400</c:v>
                </c:pt>
                <c:pt idx="271" formatCode="#,##0.00">
                  <c:v>56400</c:v>
                </c:pt>
                <c:pt idx="272" formatCode="#,##0.00">
                  <c:v>56400</c:v>
                </c:pt>
                <c:pt idx="273" formatCode="#,##0.00">
                  <c:v>56700</c:v>
                </c:pt>
                <c:pt idx="274" formatCode="#,##0.00">
                  <c:v>56700</c:v>
                </c:pt>
                <c:pt idx="275" formatCode="#,##0.00">
                  <c:v>56700</c:v>
                </c:pt>
                <c:pt idx="276" formatCode="#,##0.00">
                  <c:v>56700</c:v>
                </c:pt>
                <c:pt idx="277" formatCode="#,##0.00">
                  <c:v>56700</c:v>
                </c:pt>
                <c:pt idx="278" formatCode="#,##0.00">
                  <c:v>56700</c:v>
                </c:pt>
                <c:pt idx="279" formatCode="#,##0.00">
                  <c:v>56900.4</c:v>
                </c:pt>
                <c:pt idx="280" formatCode="#,##0.00">
                  <c:v>56900.4</c:v>
                </c:pt>
                <c:pt idx="281" formatCode="#,##0.00">
                  <c:v>56900.4</c:v>
                </c:pt>
                <c:pt idx="282" formatCode="#,##0.00">
                  <c:v>56900.4</c:v>
                </c:pt>
                <c:pt idx="283" formatCode="#,##0.00">
                  <c:v>56500.2</c:v>
                </c:pt>
                <c:pt idx="284" formatCode="#,##0.00">
                  <c:v>56500.2</c:v>
                </c:pt>
                <c:pt idx="285" formatCode="#,##0.00">
                  <c:v>56500.2</c:v>
                </c:pt>
                <c:pt idx="286" formatCode="#,##0.00">
                  <c:v>56500.2</c:v>
                </c:pt>
                <c:pt idx="287" formatCode="#,##0.00">
                  <c:v>56500.2</c:v>
                </c:pt>
                <c:pt idx="288" formatCode="#,##0.00">
                  <c:v>56500.2</c:v>
                </c:pt>
                <c:pt idx="289" formatCode="#,##0.00">
                  <c:v>57000</c:v>
                </c:pt>
                <c:pt idx="290" formatCode="#,##0.00">
                  <c:v>57000</c:v>
                </c:pt>
                <c:pt idx="291" formatCode="#,##0.00">
                  <c:v>57000</c:v>
                </c:pt>
                <c:pt idx="292" formatCode="#,##0.00">
                  <c:v>57000</c:v>
                </c:pt>
                <c:pt idx="293" formatCode="#,##0.00">
                  <c:v>57300</c:v>
                </c:pt>
                <c:pt idx="294" formatCode="#,##0.00">
                  <c:v>57600</c:v>
                </c:pt>
                <c:pt idx="295" formatCode="#,##0.00">
                  <c:v>57600</c:v>
                </c:pt>
                <c:pt idx="296" formatCode="#,##0.00">
                  <c:v>57600</c:v>
                </c:pt>
                <c:pt idx="297" formatCode="#,##0.00">
                  <c:v>57600</c:v>
                </c:pt>
                <c:pt idx="298" formatCode="#,##0.00">
                  <c:v>57600</c:v>
                </c:pt>
                <c:pt idx="299" formatCode="#,##0.00">
                  <c:v>57600</c:v>
                </c:pt>
                <c:pt idx="300" formatCode="#,##0.00">
                  <c:v>57600</c:v>
                </c:pt>
                <c:pt idx="301" formatCode="#,##0.00">
                  <c:v>58900.2</c:v>
                </c:pt>
                <c:pt idx="302" formatCode="#,##0.00">
                  <c:v>58900.2</c:v>
                </c:pt>
                <c:pt idx="303" formatCode="#,##0.00">
                  <c:v>58900.2</c:v>
                </c:pt>
                <c:pt idx="304" formatCode="#,##0.00">
                  <c:v>58900.2</c:v>
                </c:pt>
                <c:pt idx="305" formatCode="#,##0.00">
                  <c:v>58900.2</c:v>
                </c:pt>
                <c:pt idx="306" formatCode="#,##0.00">
                  <c:v>58900.2</c:v>
                </c:pt>
                <c:pt idx="307" formatCode="#,##0.00">
                  <c:v>58900.2</c:v>
                </c:pt>
                <c:pt idx="308" formatCode="#,##0.00">
                  <c:v>58900.2</c:v>
                </c:pt>
                <c:pt idx="309" formatCode="#,##0.00">
                  <c:v>58900.2</c:v>
                </c:pt>
                <c:pt idx="310" formatCode="#,##0.00">
                  <c:v>58900.2</c:v>
                </c:pt>
                <c:pt idx="311" formatCode="#,##0.00">
                  <c:v>58900.2</c:v>
                </c:pt>
                <c:pt idx="312" formatCode="#,##0.00">
                  <c:v>58900.2</c:v>
                </c:pt>
                <c:pt idx="313" formatCode="#,##0.00">
                  <c:v>58900.2</c:v>
                </c:pt>
                <c:pt idx="314" formatCode="#,##0.00">
                  <c:v>58900.2</c:v>
                </c:pt>
                <c:pt idx="315" formatCode="#,##0.00">
                  <c:v>58900.2</c:v>
                </c:pt>
                <c:pt idx="316" formatCode="#,##0.00">
                  <c:v>58900.2</c:v>
                </c:pt>
                <c:pt idx="317" formatCode="#,##0.00">
                  <c:v>59700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F1D-465F-9A60-86FBD85F6EBA}"/>
            </c:ext>
          </c:extLst>
        </c:ser>
        <c:ser>
          <c:idx val="2"/>
          <c:order val="2"/>
          <c:tx>
            <c:v>Цена летнего дизельного топлива в 2020 году за 1 тонну в рублях (самовывоз с Ачинского НПЗ)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'!$W$6:$W$364</c:f>
              <c:numCache>
                <c:formatCode>General</c:formatCode>
                <c:ptCount val="359"/>
                <c:pt idx="68" formatCode="#,##0.00">
                  <c:v>49200</c:v>
                </c:pt>
                <c:pt idx="69" formatCode="#,##0.00">
                  <c:v>49200</c:v>
                </c:pt>
                <c:pt idx="70" formatCode="#,##0.00">
                  <c:v>48900</c:v>
                </c:pt>
                <c:pt idx="71" formatCode="#,##0.00">
                  <c:v>48900</c:v>
                </c:pt>
                <c:pt idx="72" formatCode="#,##0.00">
                  <c:v>48900</c:v>
                </c:pt>
                <c:pt idx="73" formatCode="#,##0.00">
                  <c:v>48900</c:v>
                </c:pt>
                <c:pt idx="74" formatCode="#,##0.00">
                  <c:v>48900</c:v>
                </c:pt>
                <c:pt idx="75" formatCode="#,##0.00">
                  <c:v>48900</c:v>
                </c:pt>
                <c:pt idx="76" formatCode="#,##0.00">
                  <c:v>48900</c:v>
                </c:pt>
                <c:pt idx="77" formatCode="#,##0.00">
                  <c:v>48900</c:v>
                </c:pt>
                <c:pt idx="78" formatCode="#,##0.00">
                  <c:v>48900</c:v>
                </c:pt>
                <c:pt idx="79" formatCode="#,##0.00">
                  <c:v>48900</c:v>
                </c:pt>
                <c:pt idx="80" formatCode="#,##0.00">
                  <c:v>48900</c:v>
                </c:pt>
                <c:pt idx="81" formatCode="#,##0.00">
                  <c:v>48700.2</c:v>
                </c:pt>
                <c:pt idx="82" formatCode="#,##0.00">
                  <c:v>48700.2</c:v>
                </c:pt>
                <c:pt idx="83" formatCode="#,##0.00">
                  <c:v>48700.2</c:v>
                </c:pt>
                <c:pt idx="84" formatCode="#,##0.00">
                  <c:v>48700.2</c:v>
                </c:pt>
                <c:pt idx="85" formatCode="#,##0.00">
                  <c:v>48700.2</c:v>
                </c:pt>
                <c:pt idx="86" formatCode="#,##0.00">
                  <c:v>48700.2</c:v>
                </c:pt>
                <c:pt idx="87" formatCode="#,##0.00">
                  <c:v>48700.2</c:v>
                </c:pt>
                <c:pt idx="88" formatCode="#,##0.00">
                  <c:v>48700.2</c:v>
                </c:pt>
                <c:pt idx="89" formatCode="#,##0.00">
                  <c:v>48700.2</c:v>
                </c:pt>
                <c:pt idx="90" formatCode="#,##0.00">
                  <c:v>48700.2</c:v>
                </c:pt>
                <c:pt idx="91" formatCode="#,##0.00">
                  <c:v>48700.2</c:v>
                </c:pt>
                <c:pt idx="92" formatCode="#,##0.00">
                  <c:v>48700.2</c:v>
                </c:pt>
                <c:pt idx="93" formatCode="#,##0.00">
                  <c:v>48700.2</c:v>
                </c:pt>
                <c:pt idx="94" formatCode="#,##0.00">
                  <c:v>47300.4</c:v>
                </c:pt>
                <c:pt idx="95" formatCode="#,##0.00">
                  <c:v>47300.4</c:v>
                </c:pt>
                <c:pt idx="96" formatCode="#,##0.00">
                  <c:v>46800</c:v>
                </c:pt>
                <c:pt idx="97" formatCode="#,##0.00">
                  <c:v>46800</c:v>
                </c:pt>
                <c:pt idx="98" formatCode="#,##0.00">
                  <c:v>46800</c:v>
                </c:pt>
                <c:pt idx="99" formatCode="#,##0.00">
                  <c:v>46800</c:v>
                </c:pt>
                <c:pt idx="100" formatCode="#,##0.00">
                  <c:v>46800</c:v>
                </c:pt>
                <c:pt idx="101" formatCode="#,##0.00">
                  <c:v>46300.2</c:v>
                </c:pt>
                <c:pt idx="102" formatCode="#,##0.00">
                  <c:v>46300.2</c:v>
                </c:pt>
                <c:pt idx="103" formatCode="#,##0.00">
                  <c:v>46300.2</c:v>
                </c:pt>
                <c:pt idx="104" formatCode="#,##0.00">
                  <c:v>46300.2</c:v>
                </c:pt>
                <c:pt idx="105" formatCode="#,##0.00">
                  <c:v>46300.2</c:v>
                </c:pt>
                <c:pt idx="106" formatCode="#,##0.00">
                  <c:v>46300.2</c:v>
                </c:pt>
                <c:pt idx="107" formatCode="#,##0.00">
                  <c:v>46300.2</c:v>
                </c:pt>
                <c:pt idx="108" formatCode="#,##0.00">
                  <c:v>46300.2</c:v>
                </c:pt>
                <c:pt idx="109" formatCode="#,##0.00">
                  <c:v>45900</c:v>
                </c:pt>
                <c:pt idx="110" formatCode="#,##0.00">
                  <c:v>45500.4</c:v>
                </c:pt>
                <c:pt idx="111" formatCode="#,##0.00">
                  <c:v>45500.4</c:v>
                </c:pt>
                <c:pt idx="112" formatCode="#,##0.00">
                  <c:v>45300</c:v>
                </c:pt>
                <c:pt idx="113" formatCode="#,##0.00">
                  <c:v>45300</c:v>
                </c:pt>
                <c:pt idx="114" formatCode="#,##0.00">
                  <c:v>45300</c:v>
                </c:pt>
                <c:pt idx="115" formatCode="#,##0.00">
                  <c:v>45300</c:v>
                </c:pt>
                <c:pt idx="116" formatCode="#,##0.00">
                  <c:v>45300</c:v>
                </c:pt>
                <c:pt idx="117" formatCode="#,##0.00">
                  <c:v>45500.4</c:v>
                </c:pt>
                <c:pt idx="118" formatCode="#,##0.00">
                  <c:v>45900</c:v>
                </c:pt>
                <c:pt idx="119" formatCode="#,##0.00">
                  <c:v>45900</c:v>
                </c:pt>
                <c:pt idx="120" formatCode="#,##0.00">
                  <c:v>45900</c:v>
                </c:pt>
                <c:pt idx="121" formatCode="#,##0.00">
                  <c:v>45900</c:v>
                </c:pt>
                <c:pt idx="122" formatCode="#,##0.00">
                  <c:v>45900</c:v>
                </c:pt>
                <c:pt idx="123" formatCode="#,##0.00">
                  <c:v>45900</c:v>
                </c:pt>
                <c:pt idx="124" formatCode="#,##0.00">
                  <c:v>45900</c:v>
                </c:pt>
                <c:pt idx="125" formatCode="#,##0.00">
                  <c:v>45900</c:v>
                </c:pt>
                <c:pt idx="126" formatCode="#,##0.00">
                  <c:v>46100.4</c:v>
                </c:pt>
                <c:pt idx="127" formatCode="#,##0.00">
                  <c:v>46100.4</c:v>
                </c:pt>
                <c:pt idx="128" formatCode="#,##0.00">
                  <c:v>46100.4</c:v>
                </c:pt>
                <c:pt idx="129" formatCode="#,##0.00">
                  <c:v>46500</c:v>
                </c:pt>
                <c:pt idx="130" formatCode="#,##0.00">
                  <c:v>46700.4</c:v>
                </c:pt>
                <c:pt idx="131" formatCode="#,##0.00">
                  <c:v>47500.2</c:v>
                </c:pt>
                <c:pt idx="132" formatCode="#,##0.00">
                  <c:v>47500.2</c:v>
                </c:pt>
                <c:pt idx="133" formatCode="#,##0.00">
                  <c:v>47500.2</c:v>
                </c:pt>
                <c:pt idx="134" formatCode="#,##0.00">
                  <c:v>47500.2</c:v>
                </c:pt>
                <c:pt idx="135" formatCode="#,##0.00">
                  <c:v>47500.2</c:v>
                </c:pt>
                <c:pt idx="136" formatCode="#,##0.00">
                  <c:v>47500.2</c:v>
                </c:pt>
                <c:pt idx="137" formatCode="#,##0.00">
                  <c:v>47900.4</c:v>
                </c:pt>
                <c:pt idx="138" formatCode="#,##0.00">
                  <c:v>48400.2</c:v>
                </c:pt>
                <c:pt idx="139" formatCode="#,##0.00">
                  <c:v>48400.2</c:v>
                </c:pt>
                <c:pt idx="140" formatCode="#,##0.00">
                  <c:v>48400.2</c:v>
                </c:pt>
                <c:pt idx="141" formatCode="#,##0.00">
                  <c:v>48400.2</c:v>
                </c:pt>
                <c:pt idx="142" formatCode="#,##0.00">
                  <c:v>48400.2</c:v>
                </c:pt>
                <c:pt idx="143" formatCode="#,##0.00">
                  <c:v>48400.2</c:v>
                </c:pt>
                <c:pt idx="144" formatCode="#,##0.00">
                  <c:v>48400.2</c:v>
                </c:pt>
                <c:pt idx="145" formatCode="#,##0.00">
                  <c:v>48700.2</c:v>
                </c:pt>
                <c:pt idx="146" formatCode="#,##0.00">
                  <c:v>48700.2</c:v>
                </c:pt>
                <c:pt idx="147" formatCode="#,##0.00">
                  <c:v>48700.2</c:v>
                </c:pt>
                <c:pt idx="148" formatCode="#,##0.00">
                  <c:v>48700.2</c:v>
                </c:pt>
                <c:pt idx="149" formatCode="#,##0.00">
                  <c:v>48900</c:v>
                </c:pt>
                <c:pt idx="150" formatCode="#,##0.00">
                  <c:v>49300.2</c:v>
                </c:pt>
                <c:pt idx="151" formatCode="#,##0.00">
                  <c:v>49300.2</c:v>
                </c:pt>
                <c:pt idx="152" formatCode="#,##0.00">
                  <c:v>49300.2</c:v>
                </c:pt>
                <c:pt idx="153" formatCode="#,##0.00">
                  <c:v>49600.2</c:v>
                </c:pt>
                <c:pt idx="154" formatCode="#,##0.00">
                  <c:v>49600.2</c:v>
                </c:pt>
                <c:pt idx="155" formatCode="#,##0.00">
                  <c:v>49600.2</c:v>
                </c:pt>
                <c:pt idx="156" formatCode="#,##0.00">
                  <c:v>49600.2</c:v>
                </c:pt>
                <c:pt idx="157" formatCode="#,##0.00">
                  <c:v>49600.2</c:v>
                </c:pt>
                <c:pt idx="158" formatCode="#,##0.00">
                  <c:v>49800</c:v>
                </c:pt>
                <c:pt idx="159" formatCode="#,##0.00">
                  <c:v>50100</c:v>
                </c:pt>
                <c:pt idx="160" formatCode="#,##0.00">
                  <c:v>50100</c:v>
                </c:pt>
                <c:pt idx="161" formatCode="#,##0.00">
                  <c:v>50100</c:v>
                </c:pt>
                <c:pt idx="162" formatCode="#,##0.00">
                  <c:v>50300.4</c:v>
                </c:pt>
                <c:pt idx="163" formatCode="#,##0.00">
                  <c:v>50300.4</c:v>
                </c:pt>
                <c:pt idx="164" formatCode="#,##0.00">
                  <c:v>50300.4</c:v>
                </c:pt>
                <c:pt idx="165" formatCode="#,##0.00">
                  <c:v>50500.2</c:v>
                </c:pt>
                <c:pt idx="166" formatCode="#,##0.00">
                  <c:v>50900.4</c:v>
                </c:pt>
                <c:pt idx="167" formatCode="#,##0.00">
                  <c:v>50900.4</c:v>
                </c:pt>
                <c:pt idx="168" formatCode="#,##0.00">
                  <c:v>50900.4</c:v>
                </c:pt>
                <c:pt idx="169" formatCode="#,##0.00">
                  <c:v>51200.4</c:v>
                </c:pt>
                <c:pt idx="170" formatCode="#,##0.00">
                  <c:v>51400.2</c:v>
                </c:pt>
                <c:pt idx="171" formatCode="#,##0.00">
                  <c:v>51400.2</c:v>
                </c:pt>
                <c:pt idx="172" formatCode="#,##0.00">
                  <c:v>51600</c:v>
                </c:pt>
                <c:pt idx="173" formatCode="#,##0.00">
                  <c:v>51600</c:v>
                </c:pt>
                <c:pt idx="174" formatCode="#,##0.00">
                  <c:v>51600</c:v>
                </c:pt>
                <c:pt idx="175" formatCode="#,##0.00">
                  <c:v>51600</c:v>
                </c:pt>
                <c:pt idx="176" formatCode="#,##0.00">
                  <c:v>51600</c:v>
                </c:pt>
                <c:pt idx="177" formatCode="#,##0.00">
                  <c:v>51600</c:v>
                </c:pt>
                <c:pt idx="178" formatCode="#,##0.00">
                  <c:v>51900</c:v>
                </c:pt>
                <c:pt idx="179" formatCode="#,##0.00">
                  <c:v>51900</c:v>
                </c:pt>
                <c:pt idx="180" formatCode="#,##0.00">
                  <c:v>51900</c:v>
                </c:pt>
                <c:pt idx="181" formatCode="#,##0.00">
                  <c:v>51900</c:v>
                </c:pt>
                <c:pt idx="182" formatCode="#,##0.00">
                  <c:v>51900</c:v>
                </c:pt>
                <c:pt idx="183" formatCode="#,##0.00">
                  <c:v>51900</c:v>
                </c:pt>
                <c:pt idx="184" formatCode="#,##0.00">
                  <c:v>51900</c:v>
                </c:pt>
                <c:pt idx="185" formatCode="#,##0.00">
                  <c:v>51900</c:v>
                </c:pt>
                <c:pt idx="186" formatCode="#,##0.00">
                  <c:v>51100.2</c:v>
                </c:pt>
                <c:pt idx="187" formatCode="#,##0.00">
                  <c:v>51100.2</c:v>
                </c:pt>
                <c:pt idx="188" formatCode="#,##0.00">
                  <c:v>51100.2</c:v>
                </c:pt>
                <c:pt idx="189" formatCode="#,##0.00">
                  <c:v>50600.4</c:v>
                </c:pt>
                <c:pt idx="190" formatCode="#,##0.00">
                  <c:v>49900.2</c:v>
                </c:pt>
                <c:pt idx="191" formatCode="#,##0.00">
                  <c:v>49900.2</c:v>
                </c:pt>
                <c:pt idx="192" formatCode="#,##0.00">
                  <c:v>49900.2</c:v>
                </c:pt>
                <c:pt idx="193" formatCode="#,##0.00">
                  <c:v>49900.2</c:v>
                </c:pt>
                <c:pt idx="194" formatCode="#,##0.00">
                  <c:v>49900.2</c:v>
                </c:pt>
                <c:pt idx="195" formatCode="#,##0.00">
                  <c:v>49900.2</c:v>
                </c:pt>
                <c:pt idx="196" formatCode="#,##0.00">
                  <c:v>48900</c:v>
                </c:pt>
                <c:pt idx="197" formatCode="#,##0.00">
                  <c:v>48400.2</c:v>
                </c:pt>
                <c:pt idx="198" formatCode="#,##0.00">
                  <c:v>48400.2</c:v>
                </c:pt>
                <c:pt idx="199" formatCode="#,##0.00">
                  <c:v>48400.2</c:v>
                </c:pt>
                <c:pt idx="200" formatCode="#,##0.00">
                  <c:v>48400.2</c:v>
                </c:pt>
                <c:pt idx="201" formatCode="#,##0.00">
                  <c:v>48400.2</c:v>
                </c:pt>
                <c:pt idx="202" formatCode="#,##0.00">
                  <c:v>48400.2</c:v>
                </c:pt>
                <c:pt idx="203" formatCode="#,##0.00">
                  <c:v>48400.2</c:v>
                </c:pt>
                <c:pt idx="204" formatCode="#,##0.00">
                  <c:v>47900.4</c:v>
                </c:pt>
                <c:pt idx="205" formatCode="#,##0.00">
                  <c:v>47400</c:v>
                </c:pt>
                <c:pt idx="206" formatCode="#,##0.00">
                  <c:v>47400</c:v>
                </c:pt>
                <c:pt idx="207" formatCode="#,##0.00">
                  <c:v>47400</c:v>
                </c:pt>
                <c:pt idx="208" formatCode="#,##0.00">
                  <c:v>47700</c:v>
                </c:pt>
                <c:pt idx="209" formatCode="#,##0.00">
                  <c:v>47700</c:v>
                </c:pt>
                <c:pt idx="210" formatCode="#,##0.00">
                  <c:v>47700</c:v>
                </c:pt>
                <c:pt idx="211" formatCode="#,##0.00">
                  <c:v>47400</c:v>
                </c:pt>
                <c:pt idx="212" formatCode="#,##0.00">
                  <c:v>47400</c:v>
                </c:pt>
                <c:pt idx="213" formatCode="#,##0.00">
                  <c:v>47400</c:v>
                </c:pt>
                <c:pt idx="214" formatCode="#,##0.00">
                  <c:v>47100</c:v>
                </c:pt>
                <c:pt idx="215" formatCode="#,##0.00">
                  <c:v>47100</c:v>
                </c:pt>
                <c:pt idx="216" formatCode="#,##0.00">
                  <c:v>47100</c:v>
                </c:pt>
                <c:pt idx="217" formatCode="#,##0.00">
                  <c:v>47100</c:v>
                </c:pt>
                <c:pt idx="218" formatCode="#,##0.00">
                  <c:v>46100.4</c:v>
                </c:pt>
                <c:pt idx="219" formatCode="#,##0.00">
                  <c:v>46100.4</c:v>
                </c:pt>
                <c:pt idx="220" formatCode="#,##0.00">
                  <c:v>46100.4</c:v>
                </c:pt>
                <c:pt idx="221" formatCode="#,##0.00">
                  <c:v>45600</c:v>
                </c:pt>
                <c:pt idx="222" formatCode="#,##0.00">
                  <c:v>45600</c:v>
                </c:pt>
                <c:pt idx="223" formatCode="#,##0.00">
                  <c:v>45600</c:v>
                </c:pt>
                <c:pt idx="224" formatCode="#,##0.00">
                  <c:v>45600</c:v>
                </c:pt>
                <c:pt idx="225" formatCode="#,##0.00">
                  <c:v>45200.4</c:v>
                </c:pt>
                <c:pt idx="226" formatCode="#,##0.00">
                  <c:v>45200.4</c:v>
                </c:pt>
                <c:pt idx="227" formatCode="#,##0.00">
                  <c:v>45200.4</c:v>
                </c:pt>
                <c:pt idx="228" formatCode="#,##0.00">
                  <c:v>45200.4</c:v>
                </c:pt>
                <c:pt idx="229" formatCode="#,##0.00">
                  <c:v>45200.4</c:v>
                </c:pt>
                <c:pt idx="230" formatCode="#,##0.00">
                  <c:v>45200.4</c:v>
                </c:pt>
                <c:pt idx="231" formatCode="#,##0.00">
                  <c:v>45200.4</c:v>
                </c:pt>
                <c:pt idx="232" formatCode="#,##0.00">
                  <c:v>45500.4</c:v>
                </c:pt>
                <c:pt idx="233" formatCode="#,##0.00">
                  <c:v>46300.2</c:v>
                </c:pt>
                <c:pt idx="234" formatCode="#,##0.00">
                  <c:v>46300.2</c:v>
                </c:pt>
                <c:pt idx="235" formatCode="#,##0.00">
                  <c:v>46300.2</c:v>
                </c:pt>
                <c:pt idx="236" formatCode="#,##0.00">
                  <c:v>46300.2</c:v>
                </c:pt>
                <c:pt idx="237" formatCode="#,##0.00">
                  <c:v>46300.2</c:v>
                </c:pt>
                <c:pt idx="238" formatCode="#,##0.00">
                  <c:v>46300.2</c:v>
                </c:pt>
                <c:pt idx="239" formatCode="#,##0.00">
                  <c:v>46700.4</c:v>
                </c:pt>
                <c:pt idx="240" formatCode="#,##0.00">
                  <c:v>46700.4</c:v>
                </c:pt>
                <c:pt idx="241" formatCode="#,##0.00">
                  <c:v>46800</c:v>
                </c:pt>
                <c:pt idx="242" formatCode="#,##0.00">
                  <c:v>46800</c:v>
                </c:pt>
                <c:pt idx="243" formatCode="#,##0.00">
                  <c:v>46800</c:v>
                </c:pt>
                <c:pt idx="244" formatCode="#,##0.00">
                  <c:v>46800</c:v>
                </c:pt>
                <c:pt idx="245" formatCode="#,##0.00">
                  <c:v>46800</c:v>
                </c:pt>
                <c:pt idx="246" formatCode="#,##0.00">
                  <c:v>46400.4</c:v>
                </c:pt>
                <c:pt idx="247" formatCode="#,##0.00">
                  <c:v>46400.4</c:v>
                </c:pt>
                <c:pt idx="248" formatCode="#,##0.00">
                  <c:v>46000.2</c:v>
                </c:pt>
                <c:pt idx="249" formatCode="#,##0.00">
                  <c:v>45300</c:v>
                </c:pt>
                <c:pt idx="250" formatCode="#,##0.00">
                  <c:v>45300</c:v>
                </c:pt>
                <c:pt idx="251" formatCode="#,##0.00">
                  <c:v>45300</c:v>
                </c:pt>
                <c:pt idx="252" formatCode="#,##0.00">
                  <c:v>45300</c:v>
                </c:pt>
                <c:pt idx="253" formatCode="#,##0.00">
                  <c:v>45000</c:v>
                </c:pt>
                <c:pt idx="254" formatCode="#,##0.00">
                  <c:v>45000</c:v>
                </c:pt>
                <c:pt idx="255" formatCode="#,##0.00">
                  <c:v>45000</c:v>
                </c:pt>
                <c:pt idx="256" formatCode="#,##0.00">
                  <c:v>44500.2</c:v>
                </c:pt>
                <c:pt idx="257" formatCode="#,##0.00">
                  <c:v>44500.2</c:v>
                </c:pt>
                <c:pt idx="258" formatCode="#,##0.00">
                  <c:v>44500.2</c:v>
                </c:pt>
                <c:pt idx="259" formatCode="#,##0.00">
                  <c:v>44500.2</c:v>
                </c:pt>
                <c:pt idx="260" formatCode="#,##0.00">
                  <c:v>44500.2</c:v>
                </c:pt>
                <c:pt idx="261" formatCode="#,##0.00">
                  <c:v>45000</c:v>
                </c:pt>
                <c:pt idx="262" formatCode="#,##0.00">
                  <c:v>45000</c:v>
                </c:pt>
                <c:pt idx="263" formatCode="#,##0.00">
                  <c:v>45000</c:v>
                </c:pt>
                <c:pt idx="264" formatCode="#,##0.00">
                  <c:v>45800.4</c:v>
                </c:pt>
                <c:pt idx="265" formatCode="#,##0.00">
                  <c:v>45800.4</c:v>
                </c:pt>
                <c:pt idx="266" formatCode="#,##0.00">
                  <c:v>45800.4</c:v>
                </c:pt>
                <c:pt idx="267" formatCode="#,##0.00">
                  <c:v>46300.2</c:v>
                </c:pt>
                <c:pt idx="268" formatCode="#,##0.00">
                  <c:v>46800</c:v>
                </c:pt>
                <c:pt idx="269" formatCode="#,##0.00">
                  <c:v>46800</c:v>
                </c:pt>
                <c:pt idx="270" formatCode="#,##0.00">
                  <c:v>47500.2</c:v>
                </c:pt>
                <c:pt idx="271" formatCode="#,##0.00">
                  <c:v>47500.2</c:v>
                </c:pt>
                <c:pt idx="272" formatCode="#,##0.00">
                  <c:v>47500.2</c:v>
                </c:pt>
                <c:pt idx="273" formatCode="#,##0.00">
                  <c:v>47900.4</c:v>
                </c:pt>
                <c:pt idx="274" formatCode="#,##0.00">
                  <c:v>47900.4</c:v>
                </c:pt>
                <c:pt idx="275" formatCode="#,##0.00">
                  <c:v>47900.4</c:v>
                </c:pt>
                <c:pt idx="276" formatCode="#,##0.00">
                  <c:v>48300</c:v>
                </c:pt>
                <c:pt idx="277" formatCode="#,##0.00">
                  <c:v>48500.4</c:v>
                </c:pt>
                <c:pt idx="278" formatCode="#,##0.00">
                  <c:v>48500.4</c:v>
                </c:pt>
                <c:pt idx="279" formatCode="#,##0.00">
                  <c:v>48500.4</c:v>
                </c:pt>
                <c:pt idx="280" formatCode="#,##0.00">
                  <c:v>48700.2</c:v>
                </c:pt>
                <c:pt idx="281" formatCode="#,##0.00">
                  <c:v>48900</c:v>
                </c:pt>
                <c:pt idx="282" formatCode="#,##0.00">
                  <c:v>48900</c:v>
                </c:pt>
                <c:pt idx="283" formatCode="#,##0.00">
                  <c:v>48900</c:v>
                </c:pt>
                <c:pt idx="284" formatCode="#,##0.00">
                  <c:v>48900</c:v>
                </c:pt>
                <c:pt idx="285" formatCode="#,##0.00">
                  <c:v>48900</c:v>
                </c:pt>
                <c:pt idx="286" formatCode="#,##0.00">
                  <c:v>48900</c:v>
                </c:pt>
                <c:pt idx="287" formatCode="#,##0.00">
                  <c:v>48900</c:v>
                </c:pt>
                <c:pt idx="288" formatCode="#,##0.00">
                  <c:v>48900</c:v>
                </c:pt>
                <c:pt idx="289" formatCode="#,##0.00">
                  <c:v>48900</c:v>
                </c:pt>
                <c:pt idx="290" formatCode="#,##0.00">
                  <c:v>49300.2</c:v>
                </c:pt>
                <c:pt idx="291" formatCode="#,##0.00">
                  <c:v>49300.2</c:v>
                </c:pt>
                <c:pt idx="292" formatCode="#,##0.00">
                  <c:v>49300.2</c:v>
                </c:pt>
                <c:pt idx="293" formatCode="#,##0.00">
                  <c:v>49300.2</c:v>
                </c:pt>
                <c:pt idx="294" formatCode="#,##0.00">
                  <c:v>49300.2</c:v>
                </c:pt>
                <c:pt idx="295" formatCode="#,##0.00">
                  <c:v>49300.2</c:v>
                </c:pt>
                <c:pt idx="296" formatCode="#,##0.00">
                  <c:v>49300.2</c:v>
                </c:pt>
                <c:pt idx="297" formatCode="#,##0.00">
                  <c:v>49300.2</c:v>
                </c:pt>
                <c:pt idx="298" formatCode="#,##0.00">
                  <c:v>49300.2</c:v>
                </c:pt>
                <c:pt idx="299" formatCode="#,##0.00">
                  <c:v>49300.2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F1D-465F-9A60-86FBD85F6EBA}"/>
            </c:ext>
          </c:extLst>
        </c:ser>
        <c:ser>
          <c:idx val="1"/>
          <c:order val="3"/>
          <c:tx>
            <c:v>Цена летнего дизельного топлива в 2019 году за 1 тонну в рублях (самовывоз с Ачинского НПЗ)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'!$V$6:$V$364</c:f>
            </c:numRef>
          </c:yVal>
          <c:smooth val="1"/>
          <c:extLst>
            <c:ext xmlns:c16="http://schemas.microsoft.com/office/drawing/2014/chart" uri="{C3380CC4-5D6E-409C-BE32-E72D297353CC}">
              <c16:uniqueId val="{00000003-3F1D-465F-9A60-86FBD85F6EBA}"/>
            </c:ext>
          </c:extLst>
        </c:ser>
        <c:ser>
          <c:idx val="0"/>
          <c:order val="4"/>
          <c:tx>
            <c:v>Цена летнего дизельного топлива в 2018 году за 1 тонну в рублях (самовывоз с Ачинского НПЗ)</c:v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'!$U$6:$U$364</c:f>
            </c:numRef>
          </c:yVal>
          <c:smooth val="1"/>
          <c:extLst>
            <c:ext xmlns:c16="http://schemas.microsoft.com/office/drawing/2014/chart" uri="{C3380CC4-5D6E-409C-BE32-E72D297353CC}">
              <c16:uniqueId val="{00000004-3F1D-465F-9A60-86FBD85F6EBA}"/>
            </c:ext>
          </c:extLst>
        </c:ser>
        <c:ser>
          <c:idx val="3"/>
          <c:order val="5"/>
          <c:tx>
            <c:v>Цена летнего дизельного топлива в 2017 году за 1 тонну в рублях (самовывоз с Ачинского НПЗ)</c:v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'!$T$6:$T$364</c:f>
            </c:numRef>
          </c:yVal>
          <c:smooth val="1"/>
          <c:extLst>
            <c:ext xmlns:c16="http://schemas.microsoft.com/office/drawing/2014/chart" uri="{C3380CC4-5D6E-409C-BE32-E72D297353CC}">
              <c16:uniqueId val="{00000005-3F1D-465F-9A60-86FBD85F6EBA}"/>
            </c:ext>
          </c:extLst>
        </c:ser>
        <c:ser>
          <c:idx val="4"/>
          <c:order val="6"/>
          <c:tx>
            <c:v>Цена летнего дизельного топлива в 2016 году за 1 тонну в рублях (самовывоз с Ачинского НПЗ)</c:v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'!$S$6:$S$364</c:f>
            </c:numRef>
          </c:yVal>
          <c:smooth val="1"/>
          <c:extLst>
            <c:ext xmlns:c16="http://schemas.microsoft.com/office/drawing/2014/chart" uri="{C3380CC4-5D6E-409C-BE32-E72D297353CC}">
              <c16:uniqueId val="{00000006-3F1D-465F-9A60-86FBD85F6EBA}"/>
            </c:ext>
          </c:extLst>
        </c:ser>
        <c:ser>
          <c:idx val="5"/>
          <c:order val="7"/>
          <c:tx>
            <c:v>Цена летнего дизельного топлива в 2015 году за 1 тонну в рублях (самовывоз с Ачинского НПЗ)</c:v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'!$R$6:$R$364</c:f>
            </c:numRef>
          </c:yVal>
          <c:smooth val="1"/>
          <c:extLst>
            <c:ext xmlns:c16="http://schemas.microsoft.com/office/drawing/2014/chart" uri="{C3380CC4-5D6E-409C-BE32-E72D297353CC}">
              <c16:uniqueId val="{00000007-3F1D-465F-9A60-86FBD85F6EBA}"/>
            </c:ext>
          </c:extLst>
        </c:ser>
        <c:ser>
          <c:idx val="6"/>
          <c:order val="8"/>
          <c:tx>
            <c:v>Маркер</c:v>
          </c:tx>
          <c:spPr>
            <a:ln w="34925">
              <a:solidFill>
                <a:srgbClr val="FFFF00"/>
              </a:solidFill>
            </a:ln>
          </c:spPr>
          <c:marker>
            <c:symbol val="circle"/>
            <c:size val="45"/>
            <c:spPr>
              <a:solidFill>
                <a:srgbClr val="4F81BD">
                  <a:alpha val="20000"/>
                </a:srgbClr>
              </a:solidFill>
            </c:spPr>
          </c:marker>
          <c:dPt>
            <c:idx val="86"/>
            <c:marker>
              <c:spPr>
                <a:solidFill>
                  <a:srgbClr val="4F81BD">
                    <a:alpha val="25000"/>
                  </a:srgb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3F1D-465F-9A60-86FBD85F6EBA}"/>
              </c:ext>
            </c:extLst>
          </c:dPt>
          <c:dPt>
            <c:idx val="244"/>
            <c:marker>
              <c:spPr>
                <a:solidFill>
                  <a:sysClr val="window" lastClr="FFFFFF">
                    <a:lumMod val="85000"/>
                    <a:alpha val="25000"/>
                  </a:sys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3F1D-465F-9A60-86FBD85F6EBA}"/>
              </c:ext>
            </c:extLst>
          </c:dPt>
          <c:dLbls>
            <c:dLbl>
              <c:idx val="74"/>
              <c:numFmt formatCode="#,##0.0" sourceLinked="0"/>
              <c:spPr>
                <a:solidFill>
                  <a:schemeClr val="bg1"/>
                </a:solidFill>
                <a:ln>
                  <a:solidFill>
                    <a:sysClr val="windowText" lastClr="000000"/>
                  </a:solidFill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 algn="ctr">
                    <a:defRPr lang="ru-RU" sz="2000" b="1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F1D-465F-9A60-86FBD85F6EBA}"/>
                </c:ext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  <c:txPr>
              <a:bodyPr/>
              <a:lstStyle/>
              <a:p>
                <a:pPr algn="ctr">
                  <a:defRPr lang="ru-RU" sz="2000" b="1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</c:numCache>
            </c:numRef>
          </c:xVal>
          <c:yVal>
            <c:numRef>
              <c:f>'Лист1 '!$AJ$6:$AJ$364</c:f>
              <c:numCache>
                <c:formatCode>General</c:formatCode>
                <c:ptCount val="359"/>
                <c:pt idx="86" formatCode="#,##0.00">
                  <c:v>58000.2</c:v>
                </c:pt>
                <c:pt idx="317" formatCode="#,##0.00">
                  <c:v>59700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F1D-465F-9A60-86FBD85F6EBA}"/>
            </c:ext>
          </c:extLst>
        </c:ser>
        <c:ser>
          <c:idx val="9"/>
          <c:order val="9"/>
          <c:tx>
            <c:v>ДТ зимнее 2022</c:v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  <c:pt idx="359">
                  <c:v>42734</c:v>
                </c:pt>
                <c:pt idx="360">
                  <c:v>42735</c:v>
                </c:pt>
              </c:numCache>
            </c:numRef>
          </c:xVal>
          <c:yVal>
            <c:numRef>
              <c:f>'Лист1 '!$I$6:$I$366</c:f>
              <c:numCache>
                <c:formatCode>#,##0.00</c:formatCode>
                <c:ptCount val="361"/>
                <c:pt idx="0">
                  <c:v>69300</c:v>
                </c:pt>
                <c:pt idx="1">
                  <c:v>69300</c:v>
                </c:pt>
                <c:pt idx="2">
                  <c:v>69300</c:v>
                </c:pt>
                <c:pt idx="3">
                  <c:v>69300</c:v>
                </c:pt>
                <c:pt idx="4">
                  <c:v>69300</c:v>
                </c:pt>
                <c:pt idx="5">
                  <c:v>69300</c:v>
                </c:pt>
                <c:pt idx="6">
                  <c:v>69300</c:v>
                </c:pt>
                <c:pt idx="7">
                  <c:v>69300</c:v>
                </c:pt>
                <c:pt idx="8">
                  <c:v>69300</c:v>
                </c:pt>
                <c:pt idx="9">
                  <c:v>69500.399999999994</c:v>
                </c:pt>
                <c:pt idx="10">
                  <c:v>69500.399999999994</c:v>
                </c:pt>
                <c:pt idx="11">
                  <c:v>68900.399999999994</c:v>
                </c:pt>
                <c:pt idx="12">
                  <c:v>68900.399999999994</c:v>
                </c:pt>
                <c:pt idx="13">
                  <c:v>68900.399999999994</c:v>
                </c:pt>
                <c:pt idx="14">
                  <c:v>68900.399999999994</c:v>
                </c:pt>
                <c:pt idx="15">
                  <c:v>68900.399999999994</c:v>
                </c:pt>
                <c:pt idx="16">
                  <c:v>69200.399999999994</c:v>
                </c:pt>
                <c:pt idx="17">
                  <c:v>69300</c:v>
                </c:pt>
                <c:pt idx="18">
                  <c:v>69300</c:v>
                </c:pt>
                <c:pt idx="19">
                  <c:v>69300</c:v>
                </c:pt>
                <c:pt idx="20">
                  <c:v>69300</c:v>
                </c:pt>
                <c:pt idx="21">
                  <c:v>69300</c:v>
                </c:pt>
                <c:pt idx="22">
                  <c:v>69300</c:v>
                </c:pt>
                <c:pt idx="23">
                  <c:v>69300</c:v>
                </c:pt>
                <c:pt idx="24">
                  <c:v>69300</c:v>
                </c:pt>
                <c:pt idx="25">
                  <c:v>69400.2</c:v>
                </c:pt>
                <c:pt idx="26">
                  <c:v>69400.2</c:v>
                </c:pt>
                <c:pt idx="27">
                  <c:v>69400.2</c:v>
                </c:pt>
                <c:pt idx="28">
                  <c:v>69400.2</c:v>
                </c:pt>
                <c:pt idx="29">
                  <c:v>69400.2</c:v>
                </c:pt>
                <c:pt idx="30">
                  <c:v>69400.2</c:v>
                </c:pt>
                <c:pt idx="31">
                  <c:v>68900.399999999994</c:v>
                </c:pt>
                <c:pt idx="32">
                  <c:v>68900.399999999994</c:v>
                </c:pt>
                <c:pt idx="33">
                  <c:v>68900.399999999994</c:v>
                </c:pt>
                <c:pt idx="34">
                  <c:v>67900.2</c:v>
                </c:pt>
                <c:pt idx="35">
                  <c:v>67900.2</c:v>
                </c:pt>
                <c:pt idx="36">
                  <c:v>67900.2</c:v>
                </c:pt>
                <c:pt idx="37">
                  <c:v>67900.2</c:v>
                </c:pt>
                <c:pt idx="38">
                  <c:v>66400.2</c:v>
                </c:pt>
                <c:pt idx="39">
                  <c:v>66400.2</c:v>
                </c:pt>
                <c:pt idx="40">
                  <c:v>66400.2</c:v>
                </c:pt>
                <c:pt idx="41">
                  <c:v>66400.2</c:v>
                </c:pt>
                <c:pt idx="42">
                  <c:v>66400.2</c:v>
                </c:pt>
                <c:pt idx="43">
                  <c:v>66400.2</c:v>
                </c:pt>
                <c:pt idx="44">
                  <c:v>66400.2</c:v>
                </c:pt>
                <c:pt idx="45">
                  <c:v>66400.2</c:v>
                </c:pt>
                <c:pt idx="46">
                  <c:v>66400.2</c:v>
                </c:pt>
                <c:pt idx="47">
                  <c:v>66400.2</c:v>
                </c:pt>
                <c:pt idx="48">
                  <c:v>66400.2</c:v>
                </c:pt>
                <c:pt idx="49">
                  <c:v>66400.2</c:v>
                </c:pt>
                <c:pt idx="50">
                  <c:v>66400.2</c:v>
                </c:pt>
                <c:pt idx="51">
                  <c:v>66400.2</c:v>
                </c:pt>
                <c:pt idx="52">
                  <c:v>66400.2</c:v>
                </c:pt>
                <c:pt idx="53">
                  <c:v>66400.2</c:v>
                </c:pt>
                <c:pt idx="54">
                  <c:v>66400.2</c:v>
                </c:pt>
                <c:pt idx="55">
                  <c:v>66400.2</c:v>
                </c:pt>
                <c:pt idx="56">
                  <c:v>66400.2</c:v>
                </c:pt>
                <c:pt idx="57">
                  <c:v>66400.2</c:v>
                </c:pt>
                <c:pt idx="58">
                  <c:v>66400.2</c:v>
                </c:pt>
                <c:pt idx="59">
                  <c:v>65900.399999999994</c:v>
                </c:pt>
                <c:pt idx="60">
                  <c:v>65300.4</c:v>
                </c:pt>
                <c:pt idx="61">
                  <c:v>62900.4</c:v>
                </c:pt>
                <c:pt idx="62">
                  <c:v>62900.4</c:v>
                </c:pt>
                <c:pt idx="63">
                  <c:v>61500</c:v>
                </c:pt>
                <c:pt idx="64">
                  <c:v>61500</c:v>
                </c:pt>
                <c:pt idx="65">
                  <c:v>61500</c:v>
                </c:pt>
                <c:pt idx="66">
                  <c:v>60900</c:v>
                </c:pt>
                <c:pt idx="67">
                  <c:v>59900.4</c:v>
                </c:pt>
                <c:pt idx="68">
                  <c:v>59500.2</c:v>
                </c:pt>
                <c:pt idx="69">
                  <c:v>59500.2</c:v>
                </c:pt>
                <c:pt idx="70">
                  <c:v>59500.2</c:v>
                </c:pt>
                <c:pt idx="71">
                  <c:v>59500.2</c:v>
                </c:pt>
                <c:pt idx="72">
                  <c:v>59500.2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F1D-465F-9A60-86FBD85F6EBA}"/>
            </c:ext>
          </c:extLst>
        </c:ser>
        <c:ser>
          <c:idx val="10"/>
          <c:order val="10"/>
          <c:tx>
            <c:v>ДТ зимнее 2021</c:v>
          </c:tx>
          <c:spPr>
            <a:ln>
              <a:solidFill>
                <a:srgbClr val="00B0F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  <c:pt idx="359">
                  <c:v>42734</c:v>
                </c:pt>
                <c:pt idx="360">
                  <c:v>42735</c:v>
                </c:pt>
              </c:numCache>
            </c:numRef>
          </c:xVal>
          <c:yVal>
            <c:numRef>
              <c:f>'Лист1 '!$H$6:$H$366</c:f>
              <c:numCache>
                <c:formatCode>#,##0.00</c:formatCode>
                <c:ptCount val="361"/>
                <c:pt idx="0">
                  <c:v>50000.4</c:v>
                </c:pt>
                <c:pt idx="1">
                  <c:v>50000.4</c:v>
                </c:pt>
                <c:pt idx="2">
                  <c:v>50000.4</c:v>
                </c:pt>
                <c:pt idx="3">
                  <c:v>50000.4</c:v>
                </c:pt>
                <c:pt idx="4">
                  <c:v>50000.4</c:v>
                </c:pt>
                <c:pt idx="5">
                  <c:v>50000.4</c:v>
                </c:pt>
                <c:pt idx="6">
                  <c:v>50000.4</c:v>
                </c:pt>
                <c:pt idx="7">
                  <c:v>50000.4</c:v>
                </c:pt>
                <c:pt idx="8">
                  <c:v>50000.4</c:v>
                </c:pt>
                <c:pt idx="9">
                  <c:v>50000.4</c:v>
                </c:pt>
                <c:pt idx="10">
                  <c:v>50000.4</c:v>
                </c:pt>
                <c:pt idx="11">
                  <c:v>50100</c:v>
                </c:pt>
                <c:pt idx="12">
                  <c:v>50100</c:v>
                </c:pt>
                <c:pt idx="13">
                  <c:v>49700.4</c:v>
                </c:pt>
                <c:pt idx="14">
                  <c:v>49700.4</c:v>
                </c:pt>
                <c:pt idx="15">
                  <c:v>49700.4</c:v>
                </c:pt>
                <c:pt idx="16">
                  <c:v>49700.4</c:v>
                </c:pt>
                <c:pt idx="17">
                  <c:v>49700.4</c:v>
                </c:pt>
                <c:pt idx="18">
                  <c:v>49700.4</c:v>
                </c:pt>
                <c:pt idx="19">
                  <c:v>49900.2</c:v>
                </c:pt>
                <c:pt idx="20">
                  <c:v>50000.4</c:v>
                </c:pt>
                <c:pt idx="21">
                  <c:v>50100</c:v>
                </c:pt>
                <c:pt idx="22">
                  <c:v>50100</c:v>
                </c:pt>
                <c:pt idx="23">
                  <c:v>50100</c:v>
                </c:pt>
                <c:pt idx="24">
                  <c:v>50300.4</c:v>
                </c:pt>
                <c:pt idx="25">
                  <c:v>50400</c:v>
                </c:pt>
                <c:pt idx="26">
                  <c:v>50600.4</c:v>
                </c:pt>
                <c:pt idx="27">
                  <c:v>50800.2</c:v>
                </c:pt>
                <c:pt idx="28">
                  <c:v>50800.2</c:v>
                </c:pt>
                <c:pt idx="29">
                  <c:v>50800.2</c:v>
                </c:pt>
                <c:pt idx="30">
                  <c:v>50800.2</c:v>
                </c:pt>
                <c:pt idx="31">
                  <c:v>51000</c:v>
                </c:pt>
                <c:pt idx="32">
                  <c:v>51200.4</c:v>
                </c:pt>
                <c:pt idx="33">
                  <c:v>51500.4</c:v>
                </c:pt>
                <c:pt idx="34">
                  <c:v>51500.4</c:v>
                </c:pt>
                <c:pt idx="35">
                  <c:v>51500.4</c:v>
                </c:pt>
                <c:pt idx="36">
                  <c:v>51500.4</c:v>
                </c:pt>
                <c:pt idx="37">
                  <c:v>51500.4</c:v>
                </c:pt>
                <c:pt idx="38">
                  <c:v>51500.4</c:v>
                </c:pt>
                <c:pt idx="39">
                  <c:v>51700.2</c:v>
                </c:pt>
                <c:pt idx="40">
                  <c:v>51800.4</c:v>
                </c:pt>
                <c:pt idx="41">
                  <c:v>51900</c:v>
                </c:pt>
                <c:pt idx="42">
                  <c:v>51900</c:v>
                </c:pt>
                <c:pt idx="43">
                  <c:v>51900</c:v>
                </c:pt>
                <c:pt idx="44">
                  <c:v>51900</c:v>
                </c:pt>
                <c:pt idx="45">
                  <c:v>51900</c:v>
                </c:pt>
                <c:pt idx="46">
                  <c:v>51900</c:v>
                </c:pt>
                <c:pt idx="47">
                  <c:v>52300.2</c:v>
                </c:pt>
                <c:pt idx="48">
                  <c:v>52600.2</c:v>
                </c:pt>
                <c:pt idx="49">
                  <c:v>52900.2</c:v>
                </c:pt>
                <c:pt idx="50">
                  <c:v>53100</c:v>
                </c:pt>
                <c:pt idx="51">
                  <c:v>53100</c:v>
                </c:pt>
                <c:pt idx="52">
                  <c:v>53100</c:v>
                </c:pt>
                <c:pt idx="53">
                  <c:v>53500.2</c:v>
                </c:pt>
                <c:pt idx="54">
                  <c:v>53700</c:v>
                </c:pt>
                <c:pt idx="55">
                  <c:v>53700</c:v>
                </c:pt>
                <c:pt idx="56">
                  <c:v>53700</c:v>
                </c:pt>
                <c:pt idx="57">
                  <c:v>53700</c:v>
                </c:pt>
                <c:pt idx="58">
                  <c:v>53700</c:v>
                </c:pt>
                <c:pt idx="59">
                  <c:v>54500.4</c:v>
                </c:pt>
                <c:pt idx="60">
                  <c:v>54500.4</c:v>
                </c:pt>
                <c:pt idx="61">
                  <c:v>54500.4</c:v>
                </c:pt>
                <c:pt idx="62">
                  <c:v>54500.4</c:v>
                </c:pt>
                <c:pt idx="63">
                  <c:v>54500.4</c:v>
                </c:pt>
                <c:pt idx="64">
                  <c:v>54500.4</c:v>
                </c:pt>
                <c:pt idx="65">
                  <c:v>54500.4</c:v>
                </c:pt>
                <c:pt idx="66">
                  <c:v>54300</c:v>
                </c:pt>
                <c:pt idx="67">
                  <c:v>54300</c:v>
                </c:pt>
                <c:pt idx="68">
                  <c:v>54300</c:v>
                </c:pt>
                <c:pt idx="69">
                  <c:v>54300</c:v>
                </c:pt>
                <c:pt idx="70">
                  <c:v>54300</c:v>
                </c:pt>
                <c:pt idx="71">
                  <c:v>54300</c:v>
                </c:pt>
                <c:pt idx="72">
                  <c:v>54300</c:v>
                </c:pt>
                <c:pt idx="73">
                  <c:v>54300</c:v>
                </c:pt>
                <c:pt idx="74">
                  <c:v>54300</c:v>
                </c:pt>
                <c:pt idx="75">
                  <c:v>54400.2</c:v>
                </c:pt>
                <c:pt idx="76">
                  <c:v>54400.2</c:v>
                </c:pt>
                <c:pt idx="77">
                  <c:v>54400.2</c:v>
                </c:pt>
                <c:pt idx="78">
                  <c:v>54400.2</c:v>
                </c:pt>
                <c:pt idx="79">
                  <c:v>54400.2</c:v>
                </c:pt>
                <c:pt idx="80">
                  <c:v>54200.4</c:v>
                </c:pt>
                <c:pt idx="288">
                  <c:v>60900</c:v>
                </c:pt>
                <c:pt idx="289">
                  <c:v>61400.4</c:v>
                </c:pt>
                <c:pt idx="290">
                  <c:v>61400.4</c:v>
                </c:pt>
                <c:pt idx="291">
                  <c:v>61400.4</c:v>
                </c:pt>
                <c:pt idx="292">
                  <c:v>61400.4</c:v>
                </c:pt>
                <c:pt idx="293">
                  <c:v>61800</c:v>
                </c:pt>
                <c:pt idx="294">
                  <c:v>62300.4</c:v>
                </c:pt>
                <c:pt idx="295">
                  <c:v>62900.4</c:v>
                </c:pt>
                <c:pt idx="296">
                  <c:v>62900.4</c:v>
                </c:pt>
                <c:pt idx="297">
                  <c:v>62900.4</c:v>
                </c:pt>
                <c:pt idx="298">
                  <c:v>62900.4</c:v>
                </c:pt>
                <c:pt idx="299">
                  <c:v>62900.4</c:v>
                </c:pt>
                <c:pt idx="300">
                  <c:v>63200.4</c:v>
                </c:pt>
                <c:pt idx="301">
                  <c:v>63700</c:v>
                </c:pt>
                <c:pt idx="302">
                  <c:v>64100.4</c:v>
                </c:pt>
                <c:pt idx="303">
                  <c:v>64100.4</c:v>
                </c:pt>
                <c:pt idx="304">
                  <c:v>64100.4</c:v>
                </c:pt>
                <c:pt idx="305">
                  <c:v>64100.4</c:v>
                </c:pt>
                <c:pt idx="306">
                  <c:v>64100.4</c:v>
                </c:pt>
                <c:pt idx="307">
                  <c:v>64700.4</c:v>
                </c:pt>
                <c:pt idx="308">
                  <c:v>65400</c:v>
                </c:pt>
                <c:pt idx="309">
                  <c:v>65900.399999999994</c:v>
                </c:pt>
                <c:pt idx="310">
                  <c:v>66600</c:v>
                </c:pt>
                <c:pt idx="311">
                  <c:v>66700.2</c:v>
                </c:pt>
                <c:pt idx="312">
                  <c:v>66700.2</c:v>
                </c:pt>
                <c:pt idx="313">
                  <c:v>66700.2</c:v>
                </c:pt>
                <c:pt idx="314">
                  <c:v>66700.2</c:v>
                </c:pt>
                <c:pt idx="315">
                  <c:v>66700.2</c:v>
                </c:pt>
                <c:pt idx="316">
                  <c:v>65900.399999999994</c:v>
                </c:pt>
                <c:pt idx="317">
                  <c:v>65900.399999999994</c:v>
                </c:pt>
                <c:pt idx="318">
                  <c:v>65900.399999999994</c:v>
                </c:pt>
                <c:pt idx="319">
                  <c:v>65700</c:v>
                </c:pt>
                <c:pt idx="320">
                  <c:v>65700</c:v>
                </c:pt>
                <c:pt idx="321">
                  <c:v>65700</c:v>
                </c:pt>
                <c:pt idx="322">
                  <c:v>65700</c:v>
                </c:pt>
                <c:pt idx="323">
                  <c:v>65900.399999999994</c:v>
                </c:pt>
                <c:pt idx="324">
                  <c:v>66100.2</c:v>
                </c:pt>
                <c:pt idx="325">
                  <c:v>66700.2</c:v>
                </c:pt>
                <c:pt idx="326">
                  <c:v>66700.2</c:v>
                </c:pt>
                <c:pt idx="327">
                  <c:v>66700.2</c:v>
                </c:pt>
                <c:pt idx="328">
                  <c:v>66900</c:v>
                </c:pt>
                <c:pt idx="329">
                  <c:v>66900</c:v>
                </c:pt>
                <c:pt idx="330">
                  <c:v>66500.399999999994</c:v>
                </c:pt>
                <c:pt idx="331">
                  <c:v>65900.399999999994</c:v>
                </c:pt>
                <c:pt idx="332">
                  <c:v>66000</c:v>
                </c:pt>
                <c:pt idx="333">
                  <c:v>66000</c:v>
                </c:pt>
                <c:pt idx="334">
                  <c:v>66000</c:v>
                </c:pt>
                <c:pt idx="335">
                  <c:v>66100.2</c:v>
                </c:pt>
                <c:pt idx="336">
                  <c:v>66100.2</c:v>
                </c:pt>
                <c:pt idx="337">
                  <c:v>66100.2</c:v>
                </c:pt>
                <c:pt idx="338">
                  <c:v>66100.2</c:v>
                </c:pt>
                <c:pt idx="339">
                  <c:v>66100.2</c:v>
                </c:pt>
                <c:pt idx="340">
                  <c:v>66100.2</c:v>
                </c:pt>
                <c:pt idx="341">
                  <c:v>66100.2</c:v>
                </c:pt>
                <c:pt idx="342">
                  <c:v>66100.2</c:v>
                </c:pt>
                <c:pt idx="343">
                  <c:v>66300</c:v>
                </c:pt>
                <c:pt idx="344">
                  <c:v>66300</c:v>
                </c:pt>
                <c:pt idx="345">
                  <c:v>66600</c:v>
                </c:pt>
                <c:pt idx="346">
                  <c:v>66700.2</c:v>
                </c:pt>
                <c:pt idx="347">
                  <c:v>66700.2</c:v>
                </c:pt>
                <c:pt idx="348">
                  <c:v>66700.2</c:v>
                </c:pt>
                <c:pt idx="349">
                  <c:v>66900</c:v>
                </c:pt>
                <c:pt idx="350">
                  <c:v>67100.399999999994</c:v>
                </c:pt>
                <c:pt idx="351">
                  <c:v>67100.399999999994</c:v>
                </c:pt>
                <c:pt idx="352">
                  <c:v>67700.399999999994</c:v>
                </c:pt>
                <c:pt idx="353">
                  <c:v>68400</c:v>
                </c:pt>
                <c:pt idx="354">
                  <c:v>68400</c:v>
                </c:pt>
                <c:pt idx="355">
                  <c:v>68400</c:v>
                </c:pt>
                <c:pt idx="356">
                  <c:v>69300</c:v>
                </c:pt>
                <c:pt idx="357">
                  <c:v>69700.2</c:v>
                </c:pt>
                <c:pt idx="358">
                  <c:v>69700.2</c:v>
                </c:pt>
                <c:pt idx="359">
                  <c:v>69700.2</c:v>
                </c:pt>
                <c:pt idx="360">
                  <c:v>69700.2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F1D-465F-9A60-86FBD85F6EBA}"/>
            </c:ext>
          </c:extLst>
        </c:ser>
        <c:ser>
          <c:idx val="11"/>
          <c:order val="11"/>
          <c:tx>
            <c:v>ДТ зимнее 2020</c:v>
          </c:tx>
          <c:spPr>
            <a:ln>
              <a:solidFill>
                <a:srgbClr val="00B05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42438</c:v>
                </c:pt>
                <c:pt idx="67">
                  <c:v>42439</c:v>
                </c:pt>
                <c:pt idx="68">
                  <c:v>42440</c:v>
                </c:pt>
                <c:pt idx="69">
                  <c:v>42441</c:v>
                </c:pt>
                <c:pt idx="70">
                  <c:v>42442</c:v>
                </c:pt>
                <c:pt idx="71">
                  <c:v>42443</c:v>
                </c:pt>
                <c:pt idx="72">
                  <c:v>42444</c:v>
                </c:pt>
                <c:pt idx="73">
                  <c:v>42445</c:v>
                </c:pt>
                <c:pt idx="74">
                  <c:v>42446</c:v>
                </c:pt>
                <c:pt idx="75">
                  <c:v>42447</c:v>
                </c:pt>
                <c:pt idx="76">
                  <c:v>42448</c:v>
                </c:pt>
                <c:pt idx="77">
                  <c:v>42449</c:v>
                </c:pt>
                <c:pt idx="78">
                  <c:v>42450</c:v>
                </c:pt>
                <c:pt idx="79">
                  <c:v>42451</c:v>
                </c:pt>
                <c:pt idx="80">
                  <c:v>42452</c:v>
                </c:pt>
                <c:pt idx="81">
                  <c:v>42453</c:v>
                </c:pt>
                <c:pt idx="82">
                  <c:v>42454</c:v>
                </c:pt>
                <c:pt idx="83">
                  <c:v>42455</c:v>
                </c:pt>
                <c:pt idx="84">
                  <c:v>42456</c:v>
                </c:pt>
                <c:pt idx="85">
                  <c:v>42457</c:v>
                </c:pt>
                <c:pt idx="86">
                  <c:v>42458</c:v>
                </c:pt>
                <c:pt idx="87">
                  <c:v>42459</c:v>
                </c:pt>
                <c:pt idx="88">
                  <c:v>42460</c:v>
                </c:pt>
                <c:pt idx="89">
                  <c:v>42461</c:v>
                </c:pt>
                <c:pt idx="90">
                  <c:v>42462</c:v>
                </c:pt>
                <c:pt idx="91">
                  <c:v>42463</c:v>
                </c:pt>
                <c:pt idx="92">
                  <c:v>42464</c:v>
                </c:pt>
                <c:pt idx="93">
                  <c:v>42465</c:v>
                </c:pt>
                <c:pt idx="94">
                  <c:v>42466</c:v>
                </c:pt>
                <c:pt idx="95">
                  <c:v>42467</c:v>
                </c:pt>
                <c:pt idx="96">
                  <c:v>42468</c:v>
                </c:pt>
                <c:pt idx="97">
                  <c:v>42469</c:v>
                </c:pt>
                <c:pt idx="98">
                  <c:v>42470</c:v>
                </c:pt>
                <c:pt idx="99">
                  <c:v>42471</c:v>
                </c:pt>
                <c:pt idx="100">
                  <c:v>42472</c:v>
                </c:pt>
                <c:pt idx="101">
                  <c:v>42473</c:v>
                </c:pt>
                <c:pt idx="102">
                  <c:v>42474</c:v>
                </c:pt>
                <c:pt idx="103">
                  <c:v>42475</c:v>
                </c:pt>
                <c:pt idx="104">
                  <c:v>42476</c:v>
                </c:pt>
                <c:pt idx="105">
                  <c:v>42477</c:v>
                </c:pt>
                <c:pt idx="106">
                  <c:v>42478</c:v>
                </c:pt>
                <c:pt idx="107">
                  <c:v>42479</c:v>
                </c:pt>
                <c:pt idx="108">
                  <c:v>42480</c:v>
                </c:pt>
                <c:pt idx="109">
                  <c:v>42481</c:v>
                </c:pt>
                <c:pt idx="110">
                  <c:v>42482</c:v>
                </c:pt>
                <c:pt idx="111">
                  <c:v>42483</c:v>
                </c:pt>
                <c:pt idx="112">
                  <c:v>42484</c:v>
                </c:pt>
                <c:pt idx="113">
                  <c:v>42485</c:v>
                </c:pt>
                <c:pt idx="114">
                  <c:v>42486</c:v>
                </c:pt>
                <c:pt idx="115">
                  <c:v>42487</c:v>
                </c:pt>
                <c:pt idx="116">
                  <c:v>42488</c:v>
                </c:pt>
                <c:pt idx="117">
                  <c:v>42489</c:v>
                </c:pt>
                <c:pt idx="118">
                  <c:v>42490</c:v>
                </c:pt>
                <c:pt idx="119">
                  <c:v>42491</c:v>
                </c:pt>
                <c:pt idx="120">
                  <c:v>42492</c:v>
                </c:pt>
                <c:pt idx="121">
                  <c:v>42493</c:v>
                </c:pt>
                <c:pt idx="122">
                  <c:v>42494</c:v>
                </c:pt>
                <c:pt idx="123">
                  <c:v>42495</c:v>
                </c:pt>
                <c:pt idx="124">
                  <c:v>42496</c:v>
                </c:pt>
                <c:pt idx="125">
                  <c:v>42497</c:v>
                </c:pt>
                <c:pt idx="126">
                  <c:v>42498</c:v>
                </c:pt>
                <c:pt idx="127">
                  <c:v>42500</c:v>
                </c:pt>
                <c:pt idx="128">
                  <c:v>42501</c:v>
                </c:pt>
                <c:pt idx="129">
                  <c:v>42502</c:v>
                </c:pt>
                <c:pt idx="130">
                  <c:v>42503</c:v>
                </c:pt>
                <c:pt idx="131">
                  <c:v>42504</c:v>
                </c:pt>
                <c:pt idx="132">
                  <c:v>42505</c:v>
                </c:pt>
                <c:pt idx="133">
                  <c:v>42506</c:v>
                </c:pt>
                <c:pt idx="134">
                  <c:v>42507</c:v>
                </c:pt>
                <c:pt idx="135">
                  <c:v>42508</c:v>
                </c:pt>
                <c:pt idx="136">
                  <c:v>42509</c:v>
                </c:pt>
                <c:pt idx="137">
                  <c:v>42510</c:v>
                </c:pt>
                <c:pt idx="138">
                  <c:v>42511</c:v>
                </c:pt>
                <c:pt idx="139">
                  <c:v>42512</c:v>
                </c:pt>
                <c:pt idx="140">
                  <c:v>42513</c:v>
                </c:pt>
                <c:pt idx="141">
                  <c:v>42514</c:v>
                </c:pt>
                <c:pt idx="142">
                  <c:v>42515</c:v>
                </c:pt>
                <c:pt idx="143">
                  <c:v>42516</c:v>
                </c:pt>
                <c:pt idx="144">
                  <c:v>42517</c:v>
                </c:pt>
                <c:pt idx="145">
                  <c:v>42518</c:v>
                </c:pt>
                <c:pt idx="146">
                  <c:v>42519</c:v>
                </c:pt>
                <c:pt idx="147">
                  <c:v>42520</c:v>
                </c:pt>
                <c:pt idx="148">
                  <c:v>42521</c:v>
                </c:pt>
                <c:pt idx="149">
                  <c:v>42522</c:v>
                </c:pt>
                <c:pt idx="150">
                  <c:v>42523</c:v>
                </c:pt>
                <c:pt idx="151">
                  <c:v>42524</c:v>
                </c:pt>
                <c:pt idx="152">
                  <c:v>42525</c:v>
                </c:pt>
                <c:pt idx="153">
                  <c:v>42526</c:v>
                </c:pt>
                <c:pt idx="154">
                  <c:v>42527</c:v>
                </c:pt>
                <c:pt idx="155">
                  <c:v>42528</c:v>
                </c:pt>
                <c:pt idx="156">
                  <c:v>42529</c:v>
                </c:pt>
                <c:pt idx="157">
                  <c:v>42530</c:v>
                </c:pt>
                <c:pt idx="158">
                  <c:v>42531</c:v>
                </c:pt>
                <c:pt idx="159">
                  <c:v>42532</c:v>
                </c:pt>
                <c:pt idx="160">
                  <c:v>42534</c:v>
                </c:pt>
                <c:pt idx="161">
                  <c:v>42535</c:v>
                </c:pt>
                <c:pt idx="162">
                  <c:v>42536</c:v>
                </c:pt>
                <c:pt idx="163">
                  <c:v>42537</c:v>
                </c:pt>
                <c:pt idx="164">
                  <c:v>42538</c:v>
                </c:pt>
                <c:pt idx="165">
                  <c:v>42539</c:v>
                </c:pt>
                <c:pt idx="166">
                  <c:v>42540</c:v>
                </c:pt>
                <c:pt idx="167">
                  <c:v>42541</c:v>
                </c:pt>
                <c:pt idx="168">
                  <c:v>42542</c:v>
                </c:pt>
                <c:pt idx="169">
                  <c:v>42543</c:v>
                </c:pt>
                <c:pt idx="170">
                  <c:v>42544</c:v>
                </c:pt>
                <c:pt idx="171">
                  <c:v>42545</c:v>
                </c:pt>
                <c:pt idx="172">
                  <c:v>42546</c:v>
                </c:pt>
                <c:pt idx="173">
                  <c:v>42547</c:v>
                </c:pt>
                <c:pt idx="174">
                  <c:v>42548</c:v>
                </c:pt>
                <c:pt idx="175">
                  <c:v>42550</c:v>
                </c:pt>
                <c:pt idx="176">
                  <c:v>42551</c:v>
                </c:pt>
                <c:pt idx="177">
                  <c:v>42552</c:v>
                </c:pt>
                <c:pt idx="178">
                  <c:v>42553</c:v>
                </c:pt>
                <c:pt idx="179">
                  <c:v>42554</c:v>
                </c:pt>
                <c:pt idx="180">
                  <c:v>42555</c:v>
                </c:pt>
                <c:pt idx="181">
                  <c:v>42556</c:v>
                </c:pt>
                <c:pt idx="182">
                  <c:v>42557</c:v>
                </c:pt>
                <c:pt idx="183">
                  <c:v>42558</c:v>
                </c:pt>
                <c:pt idx="184">
                  <c:v>42559</c:v>
                </c:pt>
                <c:pt idx="185">
                  <c:v>42560</c:v>
                </c:pt>
                <c:pt idx="186">
                  <c:v>42561</c:v>
                </c:pt>
                <c:pt idx="187">
                  <c:v>42562</c:v>
                </c:pt>
                <c:pt idx="188">
                  <c:v>42563</c:v>
                </c:pt>
                <c:pt idx="189">
                  <c:v>42564</c:v>
                </c:pt>
                <c:pt idx="190">
                  <c:v>42565</c:v>
                </c:pt>
                <c:pt idx="191">
                  <c:v>42566</c:v>
                </c:pt>
                <c:pt idx="192">
                  <c:v>42567</c:v>
                </c:pt>
                <c:pt idx="193">
                  <c:v>42568</c:v>
                </c:pt>
                <c:pt idx="194">
                  <c:v>42569</c:v>
                </c:pt>
                <c:pt idx="195">
                  <c:v>42570</c:v>
                </c:pt>
                <c:pt idx="196">
                  <c:v>42571</c:v>
                </c:pt>
                <c:pt idx="197">
                  <c:v>42572</c:v>
                </c:pt>
                <c:pt idx="198">
                  <c:v>42573</c:v>
                </c:pt>
                <c:pt idx="199">
                  <c:v>42574</c:v>
                </c:pt>
                <c:pt idx="200">
                  <c:v>42575</c:v>
                </c:pt>
                <c:pt idx="201">
                  <c:v>42576</c:v>
                </c:pt>
                <c:pt idx="202">
                  <c:v>42577</c:v>
                </c:pt>
                <c:pt idx="203">
                  <c:v>42578</c:v>
                </c:pt>
                <c:pt idx="204">
                  <c:v>42579</c:v>
                </c:pt>
                <c:pt idx="205">
                  <c:v>42580</c:v>
                </c:pt>
                <c:pt idx="206">
                  <c:v>42581</c:v>
                </c:pt>
                <c:pt idx="207">
                  <c:v>42582</c:v>
                </c:pt>
                <c:pt idx="208">
                  <c:v>42583</c:v>
                </c:pt>
                <c:pt idx="209">
                  <c:v>42584</c:v>
                </c:pt>
                <c:pt idx="210">
                  <c:v>42585</c:v>
                </c:pt>
                <c:pt idx="211">
                  <c:v>42586</c:v>
                </c:pt>
                <c:pt idx="212">
                  <c:v>42587</c:v>
                </c:pt>
                <c:pt idx="213">
                  <c:v>42588</c:v>
                </c:pt>
                <c:pt idx="214">
                  <c:v>42589</c:v>
                </c:pt>
                <c:pt idx="215">
                  <c:v>42590</c:v>
                </c:pt>
                <c:pt idx="216">
                  <c:v>42591</c:v>
                </c:pt>
                <c:pt idx="217">
                  <c:v>42592</c:v>
                </c:pt>
                <c:pt idx="218">
                  <c:v>42593</c:v>
                </c:pt>
                <c:pt idx="219">
                  <c:v>42594</c:v>
                </c:pt>
                <c:pt idx="220">
                  <c:v>42595</c:v>
                </c:pt>
                <c:pt idx="221">
                  <c:v>42596</c:v>
                </c:pt>
                <c:pt idx="222">
                  <c:v>42597</c:v>
                </c:pt>
                <c:pt idx="223">
                  <c:v>42598</c:v>
                </c:pt>
                <c:pt idx="224">
                  <c:v>42599</c:v>
                </c:pt>
                <c:pt idx="225">
                  <c:v>42600</c:v>
                </c:pt>
                <c:pt idx="226">
                  <c:v>42601</c:v>
                </c:pt>
                <c:pt idx="227">
                  <c:v>42602</c:v>
                </c:pt>
                <c:pt idx="228">
                  <c:v>42603</c:v>
                </c:pt>
                <c:pt idx="229">
                  <c:v>42604</c:v>
                </c:pt>
                <c:pt idx="230">
                  <c:v>42605</c:v>
                </c:pt>
                <c:pt idx="231">
                  <c:v>42606</c:v>
                </c:pt>
                <c:pt idx="232">
                  <c:v>42607</c:v>
                </c:pt>
                <c:pt idx="233">
                  <c:v>42608</c:v>
                </c:pt>
                <c:pt idx="234">
                  <c:v>42609</c:v>
                </c:pt>
                <c:pt idx="235">
                  <c:v>42610</c:v>
                </c:pt>
                <c:pt idx="236">
                  <c:v>42611</c:v>
                </c:pt>
                <c:pt idx="237">
                  <c:v>42612</c:v>
                </c:pt>
                <c:pt idx="238">
                  <c:v>42613</c:v>
                </c:pt>
                <c:pt idx="239">
                  <c:v>42614</c:v>
                </c:pt>
                <c:pt idx="240">
                  <c:v>42615</c:v>
                </c:pt>
                <c:pt idx="241">
                  <c:v>42616</c:v>
                </c:pt>
                <c:pt idx="242">
                  <c:v>42617</c:v>
                </c:pt>
                <c:pt idx="243">
                  <c:v>42618</c:v>
                </c:pt>
                <c:pt idx="244">
                  <c:v>42619</c:v>
                </c:pt>
                <c:pt idx="245">
                  <c:v>42620</c:v>
                </c:pt>
                <c:pt idx="246">
                  <c:v>42621</c:v>
                </c:pt>
                <c:pt idx="247">
                  <c:v>42622</c:v>
                </c:pt>
                <c:pt idx="248">
                  <c:v>42623</c:v>
                </c:pt>
                <c:pt idx="249">
                  <c:v>42624</c:v>
                </c:pt>
                <c:pt idx="250">
                  <c:v>42625</c:v>
                </c:pt>
                <c:pt idx="251">
                  <c:v>42626</c:v>
                </c:pt>
                <c:pt idx="252">
                  <c:v>42627</c:v>
                </c:pt>
                <c:pt idx="253">
                  <c:v>42628</c:v>
                </c:pt>
                <c:pt idx="254">
                  <c:v>42629</c:v>
                </c:pt>
                <c:pt idx="255">
                  <c:v>42630</c:v>
                </c:pt>
                <c:pt idx="256">
                  <c:v>42631</c:v>
                </c:pt>
                <c:pt idx="257">
                  <c:v>42632</c:v>
                </c:pt>
                <c:pt idx="258">
                  <c:v>42633</c:v>
                </c:pt>
                <c:pt idx="259">
                  <c:v>42634</c:v>
                </c:pt>
                <c:pt idx="260">
                  <c:v>42635</c:v>
                </c:pt>
                <c:pt idx="261">
                  <c:v>42636</c:v>
                </c:pt>
                <c:pt idx="262">
                  <c:v>42637</c:v>
                </c:pt>
                <c:pt idx="263">
                  <c:v>42638</c:v>
                </c:pt>
                <c:pt idx="264">
                  <c:v>42639</c:v>
                </c:pt>
                <c:pt idx="265">
                  <c:v>42640</c:v>
                </c:pt>
                <c:pt idx="266">
                  <c:v>42641</c:v>
                </c:pt>
                <c:pt idx="267">
                  <c:v>42642</c:v>
                </c:pt>
                <c:pt idx="268">
                  <c:v>42643</c:v>
                </c:pt>
                <c:pt idx="269">
                  <c:v>42644</c:v>
                </c:pt>
                <c:pt idx="270">
                  <c:v>42645</c:v>
                </c:pt>
                <c:pt idx="271">
                  <c:v>42646</c:v>
                </c:pt>
                <c:pt idx="272">
                  <c:v>42647</c:v>
                </c:pt>
                <c:pt idx="273">
                  <c:v>42648</c:v>
                </c:pt>
                <c:pt idx="274">
                  <c:v>42649</c:v>
                </c:pt>
                <c:pt idx="275">
                  <c:v>42650</c:v>
                </c:pt>
                <c:pt idx="276">
                  <c:v>42651</c:v>
                </c:pt>
                <c:pt idx="277">
                  <c:v>42652</c:v>
                </c:pt>
                <c:pt idx="278">
                  <c:v>42653</c:v>
                </c:pt>
                <c:pt idx="279">
                  <c:v>42654</c:v>
                </c:pt>
                <c:pt idx="280">
                  <c:v>42655</c:v>
                </c:pt>
                <c:pt idx="281">
                  <c:v>42656</c:v>
                </c:pt>
                <c:pt idx="282">
                  <c:v>42657</c:v>
                </c:pt>
                <c:pt idx="283">
                  <c:v>42658</c:v>
                </c:pt>
                <c:pt idx="284">
                  <c:v>42659</c:v>
                </c:pt>
                <c:pt idx="285">
                  <c:v>42660</c:v>
                </c:pt>
                <c:pt idx="286">
                  <c:v>42661</c:v>
                </c:pt>
                <c:pt idx="287">
                  <c:v>42662</c:v>
                </c:pt>
                <c:pt idx="288">
                  <c:v>42663</c:v>
                </c:pt>
                <c:pt idx="289">
                  <c:v>42664</c:v>
                </c:pt>
                <c:pt idx="290">
                  <c:v>42665</c:v>
                </c:pt>
                <c:pt idx="291">
                  <c:v>42666</c:v>
                </c:pt>
                <c:pt idx="292">
                  <c:v>42667</c:v>
                </c:pt>
                <c:pt idx="293">
                  <c:v>42668</c:v>
                </c:pt>
                <c:pt idx="294">
                  <c:v>42669</c:v>
                </c:pt>
                <c:pt idx="295">
                  <c:v>42670</c:v>
                </c:pt>
                <c:pt idx="296">
                  <c:v>42671</c:v>
                </c:pt>
                <c:pt idx="297">
                  <c:v>42672</c:v>
                </c:pt>
                <c:pt idx="298">
                  <c:v>42673</c:v>
                </c:pt>
                <c:pt idx="299">
                  <c:v>42674</c:v>
                </c:pt>
                <c:pt idx="300">
                  <c:v>42675</c:v>
                </c:pt>
                <c:pt idx="301">
                  <c:v>42676</c:v>
                </c:pt>
                <c:pt idx="302">
                  <c:v>42677</c:v>
                </c:pt>
                <c:pt idx="303">
                  <c:v>42678</c:v>
                </c:pt>
                <c:pt idx="304">
                  <c:v>42679</c:v>
                </c:pt>
                <c:pt idx="305">
                  <c:v>42680</c:v>
                </c:pt>
                <c:pt idx="306">
                  <c:v>42681</c:v>
                </c:pt>
                <c:pt idx="307">
                  <c:v>42682</c:v>
                </c:pt>
                <c:pt idx="308">
                  <c:v>42683</c:v>
                </c:pt>
                <c:pt idx="309">
                  <c:v>42684</c:v>
                </c:pt>
                <c:pt idx="310">
                  <c:v>42685</c:v>
                </c:pt>
                <c:pt idx="311">
                  <c:v>42686</c:v>
                </c:pt>
                <c:pt idx="312">
                  <c:v>42687</c:v>
                </c:pt>
                <c:pt idx="313">
                  <c:v>42688</c:v>
                </c:pt>
                <c:pt idx="314">
                  <c:v>42689</c:v>
                </c:pt>
                <c:pt idx="315">
                  <c:v>42690</c:v>
                </c:pt>
                <c:pt idx="316">
                  <c:v>42691</c:v>
                </c:pt>
                <c:pt idx="317">
                  <c:v>42692</c:v>
                </c:pt>
                <c:pt idx="318">
                  <c:v>42693</c:v>
                </c:pt>
                <c:pt idx="319">
                  <c:v>42694</c:v>
                </c:pt>
                <c:pt idx="320">
                  <c:v>42695</c:v>
                </c:pt>
                <c:pt idx="321">
                  <c:v>42696</c:v>
                </c:pt>
                <c:pt idx="322">
                  <c:v>42697</c:v>
                </c:pt>
                <c:pt idx="323">
                  <c:v>42698</c:v>
                </c:pt>
                <c:pt idx="324">
                  <c:v>42699</c:v>
                </c:pt>
                <c:pt idx="325">
                  <c:v>42700</c:v>
                </c:pt>
                <c:pt idx="326">
                  <c:v>42701</c:v>
                </c:pt>
                <c:pt idx="327">
                  <c:v>42702</c:v>
                </c:pt>
                <c:pt idx="328">
                  <c:v>42703</c:v>
                </c:pt>
                <c:pt idx="329">
                  <c:v>42704</c:v>
                </c:pt>
                <c:pt idx="330">
                  <c:v>42705</c:v>
                </c:pt>
                <c:pt idx="331">
                  <c:v>42706</c:v>
                </c:pt>
                <c:pt idx="332">
                  <c:v>42707</c:v>
                </c:pt>
                <c:pt idx="333">
                  <c:v>42708</c:v>
                </c:pt>
                <c:pt idx="334">
                  <c:v>42709</c:v>
                </c:pt>
                <c:pt idx="335">
                  <c:v>42710</c:v>
                </c:pt>
                <c:pt idx="336">
                  <c:v>42711</c:v>
                </c:pt>
                <c:pt idx="337">
                  <c:v>42712</c:v>
                </c:pt>
                <c:pt idx="338">
                  <c:v>42713</c:v>
                </c:pt>
                <c:pt idx="339">
                  <c:v>42714</c:v>
                </c:pt>
                <c:pt idx="340">
                  <c:v>42715</c:v>
                </c:pt>
                <c:pt idx="341">
                  <c:v>42716</c:v>
                </c:pt>
                <c:pt idx="342">
                  <c:v>42717</c:v>
                </c:pt>
                <c:pt idx="343">
                  <c:v>42718</c:v>
                </c:pt>
                <c:pt idx="344">
                  <c:v>42719</c:v>
                </c:pt>
                <c:pt idx="345">
                  <c:v>42720</c:v>
                </c:pt>
                <c:pt idx="346">
                  <c:v>42721</c:v>
                </c:pt>
                <c:pt idx="347">
                  <c:v>42722</c:v>
                </c:pt>
                <c:pt idx="348">
                  <c:v>42723</c:v>
                </c:pt>
                <c:pt idx="349">
                  <c:v>42724</c:v>
                </c:pt>
                <c:pt idx="350">
                  <c:v>42725</c:v>
                </c:pt>
                <c:pt idx="351">
                  <c:v>42726</c:v>
                </c:pt>
                <c:pt idx="352">
                  <c:v>42727</c:v>
                </c:pt>
                <c:pt idx="353">
                  <c:v>42728</c:v>
                </c:pt>
                <c:pt idx="354">
                  <c:v>42729</c:v>
                </c:pt>
                <c:pt idx="355">
                  <c:v>42730</c:v>
                </c:pt>
                <c:pt idx="356">
                  <c:v>42731</c:v>
                </c:pt>
                <c:pt idx="357">
                  <c:v>42732</c:v>
                </c:pt>
                <c:pt idx="358">
                  <c:v>42733</c:v>
                </c:pt>
                <c:pt idx="359">
                  <c:v>42734</c:v>
                </c:pt>
                <c:pt idx="360">
                  <c:v>42735</c:v>
                </c:pt>
              </c:numCache>
            </c:numRef>
          </c:xVal>
          <c:yVal>
            <c:numRef>
              <c:f>'Лист1 '!$G$6:$G$366</c:f>
              <c:numCache>
                <c:formatCode>#,##0.00</c:formatCode>
                <c:ptCount val="361"/>
                <c:pt idx="0">
                  <c:v>53000.4</c:v>
                </c:pt>
                <c:pt idx="1">
                  <c:v>53000.4</c:v>
                </c:pt>
                <c:pt idx="2">
                  <c:v>53000.4</c:v>
                </c:pt>
                <c:pt idx="3">
                  <c:v>53000.4</c:v>
                </c:pt>
                <c:pt idx="4">
                  <c:v>53000.4</c:v>
                </c:pt>
                <c:pt idx="5">
                  <c:v>53000.4</c:v>
                </c:pt>
                <c:pt idx="6">
                  <c:v>53000.4</c:v>
                </c:pt>
                <c:pt idx="7">
                  <c:v>53000.4</c:v>
                </c:pt>
                <c:pt idx="8">
                  <c:v>53200.2</c:v>
                </c:pt>
                <c:pt idx="9">
                  <c:v>53400</c:v>
                </c:pt>
                <c:pt idx="10">
                  <c:v>53400</c:v>
                </c:pt>
                <c:pt idx="11">
                  <c:v>53400</c:v>
                </c:pt>
                <c:pt idx="12">
                  <c:v>53400</c:v>
                </c:pt>
                <c:pt idx="13">
                  <c:v>53200.2</c:v>
                </c:pt>
                <c:pt idx="14">
                  <c:v>52500</c:v>
                </c:pt>
                <c:pt idx="15">
                  <c:v>52500</c:v>
                </c:pt>
                <c:pt idx="16">
                  <c:v>51500.4</c:v>
                </c:pt>
                <c:pt idx="17">
                  <c:v>51500.4</c:v>
                </c:pt>
                <c:pt idx="18">
                  <c:v>51500.4</c:v>
                </c:pt>
                <c:pt idx="19">
                  <c:v>51000</c:v>
                </c:pt>
                <c:pt idx="20">
                  <c:v>49900.2</c:v>
                </c:pt>
                <c:pt idx="21">
                  <c:v>49900.2</c:v>
                </c:pt>
                <c:pt idx="22">
                  <c:v>49900.2</c:v>
                </c:pt>
                <c:pt idx="23">
                  <c:v>49600.2</c:v>
                </c:pt>
                <c:pt idx="24">
                  <c:v>49600.2</c:v>
                </c:pt>
                <c:pt idx="25">
                  <c:v>49600.2</c:v>
                </c:pt>
                <c:pt idx="26">
                  <c:v>49100.04</c:v>
                </c:pt>
                <c:pt idx="27">
                  <c:v>49200</c:v>
                </c:pt>
                <c:pt idx="28">
                  <c:v>49300.2</c:v>
                </c:pt>
                <c:pt idx="29">
                  <c:v>49300.2</c:v>
                </c:pt>
                <c:pt idx="30">
                  <c:v>49300.2</c:v>
                </c:pt>
                <c:pt idx="31">
                  <c:v>49600.2</c:v>
                </c:pt>
                <c:pt idx="32">
                  <c:v>49600.2</c:v>
                </c:pt>
                <c:pt idx="33">
                  <c:v>49600.2</c:v>
                </c:pt>
                <c:pt idx="34">
                  <c:v>49600.2</c:v>
                </c:pt>
                <c:pt idx="35">
                  <c:v>49900.2</c:v>
                </c:pt>
                <c:pt idx="36">
                  <c:v>49900.2</c:v>
                </c:pt>
                <c:pt idx="37">
                  <c:v>49900.2</c:v>
                </c:pt>
                <c:pt idx="38">
                  <c:v>49900.2</c:v>
                </c:pt>
                <c:pt idx="39">
                  <c:v>49900.2</c:v>
                </c:pt>
                <c:pt idx="40">
                  <c:v>49900.2</c:v>
                </c:pt>
                <c:pt idx="41">
                  <c:v>49700.4</c:v>
                </c:pt>
                <c:pt idx="42">
                  <c:v>49700.4</c:v>
                </c:pt>
                <c:pt idx="43">
                  <c:v>49700.4</c:v>
                </c:pt>
                <c:pt idx="44">
                  <c:v>49700.4</c:v>
                </c:pt>
                <c:pt idx="45">
                  <c:v>49700.4</c:v>
                </c:pt>
                <c:pt idx="46">
                  <c:v>49700.4</c:v>
                </c:pt>
                <c:pt idx="47">
                  <c:v>49700.4</c:v>
                </c:pt>
                <c:pt idx="48">
                  <c:v>49700.4</c:v>
                </c:pt>
                <c:pt idx="49">
                  <c:v>49700.4</c:v>
                </c:pt>
                <c:pt idx="50">
                  <c:v>49700.4</c:v>
                </c:pt>
                <c:pt idx="51">
                  <c:v>49700.4</c:v>
                </c:pt>
                <c:pt idx="52">
                  <c:v>49700.4</c:v>
                </c:pt>
                <c:pt idx="53">
                  <c:v>49700.4</c:v>
                </c:pt>
                <c:pt idx="54">
                  <c:v>49700.4</c:v>
                </c:pt>
                <c:pt idx="55">
                  <c:v>49700.4</c:v>
                </c:pt>
                <c:pt idx="56">
                  <c:v>49700.4</c:v>
                </c:pt>
                <c:pt idx="57">
                  <c:v>49700.4</c:v>
                </c:pt>
                <c:pt idx="58">
                  <c:v>49700.4</c:v>
                </c:pt>
                <c:pt idx="59">
                  <c:v>49700.4</c:v>
                </c:pt>
                <c:pt idx="60">
                  <c:v>50000.4</c:v>
                </c:pt>
                <c:pt idx="61">
                  <c:v>50000.4</c:v>
                </c:pt>
                <c:pt idx="62">
                  <c:v>50000.4</c:v>
                </c:pt>
                <c:pt idx="63">
                  <c:v>50000.4</c:v>
                </c:pt>
                <c:pt idx="64">
                  <c:v>50000.4</c:v>
                </c:pt>
                <c:pt idx="65">
                  <c:v>50000.4</c:v>
                </c:pt>
                <c:pt idx="66">
                  <c:v>50000.4</c:v>
                </c:pt>
                <c:pt idx="67">
                  <c:v>50000.4</c:v>
                </c:pt>
                <c:pt idx="68">
                  <c:v>49500</c:v>
                </c:pt>
                <c:pt idx="69">
                  <c:v>49500</c:v>
                </c:pt>
                <c:pt idx="70">
                  <c:v>49500</c:v>
                </c:pt>
                <c:pt idx="71">
                  <c:v>49500</c:v>
                </c:pt>
                <c:pt idx="72">
                  <c:v>49500</c:v>
                </c:pt>
                <c:pt idx="73">
                  <c:v>49500</c:v>
                </c:pt>
                <c:pt idx="74">
                  <c:v>49500</c:v>
                </c:pt>
                <c:pt idx="75">
                  <c:v>49500</c:v>
                </c:pt>
                <c:pt idx="76">
                  <c:v>49100.4</c:v>
                </c:pt>
                <c:pt idx="77">
                  <c:v>48900</c:v>
                </c:pt>
                <c:pt idx="78">
                  <c:v>48900</c:v>
                </c:pt>
                <c:pt idx="79">
                  <c:v>48900</c:v>
                </c:pt>
                <c:pt idx="80">
                  <c:v>48400.2</c:v>
                </c:pt>
                <c:pt idx="81">
                  <c:v>48400.2</c:v>
                </c:pt>
                <c:pt idx="82">
                  <c:v>48400.2</c:v>
                </c:pt>
                <c:pt idx="83">
                  <c:v>48400.2</c:v>
                </c:pt>
                <c:pt idx="240">
                  <c:v>48700.2</c:v>
                </c:pt>
                <c:pt idx="241">
                  <c:v>48700.2</c:v>
                </c:pt>
                <c:pt idx="242">
                  <c:v>48700.2</c:v>
                </c:pt>
                <c:pt idx="243">
                  <c:v>48700.2</c:v>
                </c:pt>
                <c:pt idx="244">
                  <c:v>48700.2</c:v>
                </c:pt>
                <c:pt idx="245">
                  <c:v>48700.2</c:v>
                </c:pt>
                <c:pt idx="246">
                  <c:v>48700.2</c:v>
                </c:pt>
                <c:pt idx="247">
                  <c:v>48700.2</c:v>
                </c:pt>
                <c:pt idx="248">
                  <c:v>48700.2</c:v>
                </c:pt>
                <c:pt idx="249">
                  <c:v>48000</c:v>
                </c:pt>
                <c:pt idx="250">
                  <c:v>48000</c:v>
                </c:pt>
                <c:pt idx="251">
                  <c:v>48000</c:v>
                </c:pt>
                <c:pt idx="252">
                  <c:v>48000</c:v>
                </c:pt>
                <c:pt idx="253">
                  <c:v>48000</c:v>
                </c:pt>
                <c:pt idx="254">
                  <c:v>48000</c:v>
                </c:pt>
                <c:pt idx="255">
                  <c:v>48000</c:v>
                </c:pt>
                <c:pt idx="256">
                  <c:v>48000</c:v>
                </c:pt>
                <c:pt idx="257">
                  <c:v>48000</c:v>
                </c:pt>
                <c:pt idx="258">
                  <c:v>48000</c:v>
                </c:pt>
                <c:pt idx="259">
                  <c:v>49900.2</c:v>
                </c:pt>
                <c:pt idx="260">
                  <c:v>49900.2</c:v>
                </c:pt>
                <c:pt idx="261">
                  <c:v>49900.2</c:v>
                </c:pt>
                <c:pt idx="262">
                  <c:v>49900.2</c:v>
                </c:pt>
                <c:pt idx="263">
                  <c:v>49900.2</c:v>
                </c:pt>
                <c:pt idx="264">
                  <c:v>49900.2</c:v>
                </c:pt>
                <c:pt idx="265">
                  <c:v>49900.2</c:v>
                </c:pt>
                <c:pt idx="266">
                  <c:v>49900.2</c:v>
                </c:pt>
                <c:pt idx="267">
                  <c:v>49900.2</c:v>
                </c:pt>
                <c:pt idx="268">
                  <c:v>51200.4</c:v>
                </c:pt>
                <c:pt idx="269">
                  <c:v>51200.4</c:v>
                </c:pt>
                <c:pt idx="270">
                  <c:v>51200.4</c:v>
                </c:pt>
                <c:pt idx="271">
                  <c:v>51200.4</c:v>
                </c:pt>
                <c:pt idx="272">
                  <c:v>51200.4</c:v>
                </c:pt>
                <c:pt idx="273">
                  <c:v>51200.4</c:v>
                </c:pt>
                <c:pt idx="274">
                  <c:v>51200.4</c:v>
                </c:pt>
                <c:pt idx="275">
                  <c:v>51200.4</c:v>
                </c:pt>
                <c:pt idx="276">
                  <c:v>51200.4</c:v>
                </c:pt>
                <c:pt idx="277">
                  <c:v>51200.4</c:v>
                </c:pt>
                <c:pt idx="278">
                  <c:v>51200.4</c:v>
                </c:pt>
                <c:pt idx="279">
                  <c:v>51200.4</c:v>
                </c:pt>
                <c:pt idx="280">
                  <c:v>51200.4</c:v>
                </c:pt>
                <c:pt idx="281">
                  <c:v>51200.4</c:v>
                </c:pt>
                <c:pt idx="282">
                  <c:v>51200.4</c:v>
                </c:pt>
                <c:pt idx="283">
                  <c:v>51200.4</c:v>
                </c:pt>
                <c:pt idx="284">
                  <c:v>51200.4</c:v>
                </c:pt>
                <c:pt idx="285">
                  <c:v>51200.4</c:v>
                </c:pt>
                <c:pt idx="286">
                  <c:v>51200.4</c:v>
                </c:pt>
                <c:pt idx="287">
                  <c:v>51200.4</c:v>
                </c:pt>
                <c:pt idx="288">
                  <c:v>51200.4</c:v>
                </c:pt>
                <c:pt idx="289">
                  <c:v>51500.4</c:v>
                </c:pt>
                <c:pt idx="290">
                  <c:v>51900</c:v>
                </c:pt>
                <c:pt idx="291">
                  <c:v>51900</c:v>
                </c:pt>
                <c:pt idx="292">
                  <c:v>51900</c:v>
                </c:pt>
                <c:pt idx="293">
                  <c:v>51900</c:v>
                </c:pt>
                <c:pt idx="294">
                  <c:v>51900</c:v>
                </c:pt>
                <c:pt idx="295">
                  <c:v>51900</c:v>
                </c:pt>
                <c:pt idx="296">
                  <c:v>51900</c:v>
                </c:pt>
                <c:pt idx="297">
                  <c:v>51900</c:v>
                </c:pt>
                <c:pt idx="298">
                  <c:v>51900</c:v>
                </c:pt>
                <c:pt idx="299">
                  <c:v>51900</c:v>
                </c:pt>
                <c:pt idx="300">
                  <c:v>51900</c:v>
                </c:pt>
                <c:pt idx="301">
                  <c:v>51900</c:v>
                </c:pt>
                <c:pt idx="302">
                  <c:v>51900</c:v>
                </c:pt>
                <c:pt idx="303">
                  <c:v>51900</c:v>
                </c:pt>
                <c:pt idx="304">
                  <c:v>51500.4</c:v>
                </c:pt>
                <c:pt idx="305">
                  <c:v>51500.4</c:v>
                </c:pt>
                <c:pt idx="306">
                  <c:v>51500.4</c:v>
                </c:pt>
                <c:pt idx="307">
                  <c:v>51500.4</c:v>
                </c:pt>
                <c:pt idx="308">
                  <c:v>50500.2</c:v>
                </c:pt>
                <c:pt idx="309">
                  <c:v>50500.2</c:v>
                </c:pt>
                <c:pt idx="310">
                  <c:v>50500.2</c:v>
                </c:pt>
                <c:pt idx="311">
                  <c:v>50500.2</c:v>
                </c:pt>
                <c:pt idx="312">
                  <c:v>50500.2</c:v>
                </c:pt>
                <c:pt idx="313">
                  <c:v>50500.2</c:v>
                </c:pt>
                <c:pt idx="314">
                  <c:v>50500.2</c:v>
                </c:pt>
                <c:pt idx="315">
                  <c:v>50500.2</c:v>
                </c:pt>
                <c:pt idx="316">
                  <c:v>50500.2</c:v>
                </c:pt>
                <c:pt idx="317">
                  <c:v>50500.2</c:v>
                </c:pt>
                <c:pt idx="318">
                  <c:v>50500.2</c:v>
                </c:pt>
                <c:pt idx="319">
                  <c:v>50500.2</c:v>
                </c:pt>
                <c:pt idx="320">
                  <c:v>50500.2</c:v>
                </c:pt>
                <c:pt idx="321">
                  <c:v>50500.2</c:v>
                </c:pt>
                <c:pt idx="322">
                  <c:v>50600.4</c:v>
                </c:pt>
                <c:pt idx="323">
                  <c:v>50600.4</c:v>
                </c:pt>
                <c:pt idx="324">
                  <c:v>50600.4</c:v>
                </c:pt>
                <c:pt idx="325">
                  <c:v>50600.4</c:v>
                </c:pt>
                <c:pt idx="326">
                  <c:v>49900.2</c:v>
                </c:pt>
                <c:pt idx="327">
                  <c:v>49900.2</c:v>
                </c:pt>
                <c:pt idx="328">
                  <c:v>49900.2</c:v>
                </c:pt>
                <c:pt idx="329">
                  <c:v>49900.2</c:v>
                </c:pt>
                <c:pt idx="330">
                  <c:v>49000.2</c:v>
                </c:pt>
                <c:pt idx="331">
                  <c:v>49000.2</c:v>
                </c:pt>
                <c:pt idx="332">
                  <c:v>49000.2</c:v>
                </c:pt>
                <c:pt idx="333">
                  <c:v>49000.2</c:v>
                </c:pt>
                <c:pt idx="334">
                  <c:v>49000.2</c:v>
                </c:pt>
                <c:pt idx="335">
                  <c:v>49000.2</c:v>
                </c:pt>
                <c:pt idx="336">
                  <c:v>49200</c:v>
                </c:pt>
                <c:pt idx="337">
                  <c:v>49200</c:v>
                </c:pt>
                <c:pt idx="338">
                  <c:v>49200</c:v>
                </c:pt>
                <c:pt idx="339">
                  <c:v>49200</c:v>
                </c:pt>
                <c:pt idx="340">
                  <c:v>49200</c:v>
                </c:pt>
                <c:pt idx="341">
                  <c:v>49200</c:v>
                </c:pt>
                <c:pt idx="342">
                  <c:v>49200</c:v>
                </c:pt>
                <c:pt idx="343">
                  <c:v>49500</c:v>
                </c:pt>
                <c:pt idx="344">
                  <c:v>49700.4</c:v>
                </c:pt>
                <c:pt idx="345">
                  <c:v>49700.4</c:v>
                </c:pt>
                <c:pt idx="346">
                  <c:v>49900.2</c:v>
                </c:pt>
                <c:pt idx="347">
                  <c:v>49900.2</c:v>
                </c:pt>
                <c:pt idx="348">
                  <c:v>49900.2</c:v>
                </c:pt>
                <c:pt idx="349">
                  <c:v>49900.2</c:v>
                </c:pt>
                <c:pt idx="350">
                  <c:v>49900.2</c:v>
                </c:pt>
                <c:pt idx="351">
                  <c:v>49900.2</c:v>
                </c:pt>
                <c:pt idx="352">
                  <c:v>50500.2</c:v>
                </c:pt>
                <c:pt idx="353">
                  <c:v>51000</c:v>
                </c:pt>
                <c:pt idx="354">
                  <c:v>51500.4</c:v>
                </c:pt>
                <c:pt idx="355">
                  <c:v>51500.4</c:v>
                </c:pt>
                <c:pt idx="356">
                  <c:v>51500.4</c:v>
                </c:pt>
                <c:pt idx="357">
                  <c:v>51500.4</c:v>
                </c:pt>
                <c:pt idx="358">
                  <c:v>51000</c:v>
                </c:pt>
                <c:pt idx="359">
                  <c:v>51000</c:v>
                </c:pt>
                <c:pt idx="360">
                  <c:v>51000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F1D-465F-9A60-86FBD85F6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883328"/>
        <c:axId val="124884864"/>
      </c:scatterChart>
      <c:valAx>
        <c:axId val="124883328"/>
        <c:scaling>
          <c:orientation val="minMax"/>
          <c:max val="42734"/>
          <c:min val="42370"/>
        </c:scaling>
        <c:delete val="0"/>
        <c:axPos val="b"/>
        <c:majorGridlines/>
        <c:numFmt formatCode="[$-419]d\ mmm;@" sourceLinked="0"/>
        <c:majorTickMark val="none"/>
        <c:minorTickMark val="none"/>
        <c:tickLblPos val="nextTo"/>
        <c:crossAx val="124884864"/>
        <c:crosses val="autoZero"/>
        <c:crossBetween val="midCat"/>
        <c:majorUnit val="30.5"/>
      </c:valAx>
      <c:valAx>
        <c:axId val="124884864"/>
        <c:scaling>
          <c:orientation val="minMax"/>
          <c:min val="25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Цена за 1 тонну в рублях</a:t>
                </a:r>
              </a:p>
            </c:rich>
          </c:tx>
          <c:layout>
            <c:manualLayout>
              <c:xMode val="edge"/>
              <c:yMode val="edge"/>
              <c:x val="1.7374791221394844E-2"/>
              <c:y val="0.33860402407869927"/>
            </c:manualLayout>
          </c:layout>
          <c:overlay val="0"/>
        </c:title>
        <c:numFmt formatCode="_(&quot;₽&quot;* #,##0_);_(&quot;₽&quot;* \(#,##0\);_(&quot;₽&quot;* &quot;-&quot;??_);_(@_)" sourceLinked="0"/>
        <c:majorTickMark val="none"/>
        <c:minorTickMark val="none"/>
        <c:tickLblPos val="nextTo"/>
        <c:crossAx val="124883328"/>
        <c:crosses val="autoZero"/>
        <c:crossBetween val="midCat"/>
      </c:valAx>
    </c:plotArea>
    <c:legend>
      <c:legendPos val="r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86450871831776555"/>
          <c:y val="0.12167559529483539"/>
          <c:w val="0.13549128168223465"/>
          <c:h val="0.878324404705164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134604242285317"/>
          <c:y val="3.0866467230636335E-2"/>
          <c:w val="0.75177054870133964"/>
          <c:h val="0.860633827681277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Посевные комплексы</c:v>
                </c:pt>
                <c:pt idx="1">
                  <c:v>Сеялки</c:v>
                </c:pt>
                <c:pt idx="2">
                  <c:v>Почвообрабатывающие комплексные агрегаты</c:v>
                </c:pt>
                <c:pt idx="3">
                  <c:v>Культиваторы</c:v>
                </c:pt>
                <c:pt idx="4">
                  <c:v>Плуги</c:v>
                </c:pt>
                <c:pt idx="5">
                  <c:v>Тракторы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84.1</c:v>
                </c:pt>
                <c:pt idx="1">
                  <c:v>84.6</c:v>
                </c:pt>
                <c:pt idx="2">
                  <c:v>86.6</c:v>
                </c:pt>
                <c:pt idx="3">
                  <c:v>87.7</c:v>
                </c:pt>
                <c:pt idx="4">
                  <c:v>86.5</c:v>
                </c:pt>
                <c:pt idx="5">
                  <c:v>88.8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8C-4F0D-BEE7-3A4730BB6B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Посевные комплексы</c:v>
                </c:pt>
                <c:pt idx="1">
                  <c:v>Сеялки</c:v>
                </c:pt>
                <c:pt idx="2">
                  <c:v>Почвообрабатывающие комплексные агрегаты</c:v>
                </c:pt>
                <c:pt idx="3">
                  <c:v>Культиваторы</c:v>
                </c:pt>
                <c:pt idx="4">
                  <c:v>Плуги</c:v>
                </c:pt>
                <c:pt idx="5">
                  <c:v>Тракторы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 formatCode="0.0">
                  <c:v>88</c:v>
                </c:pt>
                <c:pt idx="1">
                  <c:v>88.2</c:v>
                </c:pt>
                <c:pt idx="2">
                  <c:v>87.3</c:v>
                </c:pt>
                <c:pt idx="3">
                  <c:v>90</c:v>
                </c:pt>
                <c:pt idx="4">
                  <c:v>90.6</c:v>
                </c:pt>
                <c:pt idx="5">
                  <c:v>91.6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8C-4F0D-BEE7-3A4730BB6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-7"/>
        <c:axId val="149603840"/>
        <c:axId val="149605376"/>
      </c:barChart>
      <c:catAx>
        <c:axId val="1496038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605376"/>
        <c:crosses val="autoZero"/>
        <c:auto val="1"/>
        <c:lblAlgn val="ctr"/>
        <c:lblOffset val="100"/>
        <c:noMultiLvlLbl val="0"/>
      </c:catAx>
      <c:valAx>
        <c:axId val="149605376"/>
        <c:scaling>
          <c:orientation val="minMax"/>
          <c:min val="65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603840"/>
        <c:crosses val="autoZero"/>
        <c:crossBetween val="between"/>
        <c:majorUnit val="5"/>
        <c:minorUnit val="5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410446642879671"/>
          <c:y val="0.39779028285798274"/>
          <c:w val="8.2360574563445144E-2"/>
          <c:h val="0.23978271936947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131042375553881"/>
          <c:y val="1.7781561221075264E-2"/>
          <c:w val="0.61975489610885515"/>
          <c:h val="0.957392509062295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Фактически поставлено в 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6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24-4C7C-864F-5BBC5A811C0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75</c:v>
                </c:pt>
                <c:pt idx="1">
                  <c:v>66</c:v>
                </c:pt>
                <c:pt idx="2">
                  <c:v>42</c:v>
                </c:pt>
                <c:pt idx="3">
                  <c:v>63</c:v>
                </c:pt>
                <c:pt idx="4">
                  <c:v>14</c:v>
                </c:pt>
                <c:pt idx="5">
                  <c:v>194</c:v>
                </c:pt>
                <c:pt idx="6">
                  <c:v>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3-4E0E-9C09-523A7D161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Планы приобретения в 2022 году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38</c:v>
                </c:pt>
                <c:pt idx="1">
                  <c:v>53</c:v>
                </c:pt>
                <c:pt idx="2">
                  <c:v>28</c:v>
                </c:pt>
                <c:pt idx="3">
                  <c:v>29</c:v>
                </c:pt>
                <c:pt idx="4">
                  <c:v>9</c:v>
                </c:pt>
                <c:pt idx="5">
                  <c:v>199</c:v>
                </c:pt>
                <c:pt idx="6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43-4E0E-9C09-523A7D1610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Наличие на 01.01.2022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1189</c:v>
                </c:pt>
                <c:pt idx="1">
                  <c:v>1962</c:v>
                </c:pt>
                <c:pt idx="2">
                  <c:v>747</c:v>
                </c:pt>
                <c:pt idx="3">
                  <c:v>2399</c:v>
                </c:pt>
                <c:pt idx="4">
                  <c:v>362</c:v>
                </c:pt>
                <c:pt idx="5">
                  <c:v>2654</c:v>
                </c:pt>
                <c:pt idx="6">
                  <c:v>7441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4-4C7C-864F-5BBC5A811C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15"/>
        <c:axId val="149673856"/>
        <c:axId val="149672320"/>
      </c:barChart>
      <c:valAx>
        <c:axId val="149672320"/>
        <c:scaling>
          <c:logBase val="10"/>
          <c:orientation val="minMax"/>
          <c:max val="7500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673856"/>
        <c:crosses val="autoZero"/>
        <c:crossBetween val="between"/>
      </c:valAx>
      <c:catAx>
        <c:axId val="14967385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67232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243698511613099"/>
          <c:y val="0.23151207676033989"/>
          <c:w val="0.12651069073133311"/>
          <c:h val="0.597520312283418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l">
            <a:lnSpc>
              <a:spcPct val="100000"/>
            </a:lnSpc>
            <a:spcBef>
              <a:spcPts val="0"/>
            </a:spcBef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855306399647372"/>
          <c:y val="1.7781605599371381E-2"/>
          <c:w val="0.70584880480219314"/>
          <c:h val="0.8904015453566532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3х лет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0.21278385197645094</c:v>
                </c:pt>
                <c:pt idx="1">
                  <c:v>0.14322120285423057</c:v>
                </c:pt>
                <c:pt idx="2">
                  <c:v>0.35876840696117807</c:v>
                </c:pt>
                <c:pt idx="3">
                  <c:v>0.14089203834931224</c:v>
                </c:pt>
                <c:pt idx="4">
                  <c:v>0.21823204419889536</c:v>
                </c:pt>
                <c:pt idx="5">
                  <c:v>0.18952524491333841</c:v>
                </c:pt>
                <c:pt idx="6">
                  <c:v>0.14500739147964004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3-4E0E-9C09-523A7D161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 3х до 10 лет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Лист1!$C$2:$C$8</c:f>
              <c:numCache>
                <c:formatCode>0%</c:formatCode>
                <c:ptCount val="7"/>
                <c:pt idx="0">
                  <c:v>0.39360807401177494</c:v>
                </c:pt>
                <c:pt idx="1">
                  <c:v>0.30682976554536262</c:v>
                </c:pt>
                <c:pt idx="2">
                  <c:v>0.45515394912985313</c:v>
                </c:pt>
                <c:pt idx="3">
                  <c:v>0.26344310129220538</c:v>
                </c:pt>
                <c:pt idx="4">
                  <c:v>0.49171270718232091</c:v>
                </c:pt>
                <c:pt idx="5">
                  <c:v>0.34287867370007608</c:v>
                </c:pt>
                <c:pt idx="6">
                  <c:v>0.25897056847197958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43-4E0E-9C09-523A7D1610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более 10 лет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Лист1!$D$2:$D$8</c:f>
              <c:numCache>
                <c:formatCode>0%</c:formatCode>
                <c:ptCount val="7"/>
                <c:pt idx="0">
                  <c:v>0.39360807401177494</c:v>
                </c:pt>
                <c:pt idx="1">
                  <c:v>0.54994903160040898</c:v>
                </c:pt>
                <c:pt idx="2">
                  <c:v>0.18607764390896922</c:v>
                </c:pt>
                <c:pt idx="3">
                  <c:v>0.59566486035848265</c:v>
                </c:pt>
                <c:pt idx="4">
                  <c:v>0.29005524861878429</c:v>
                </c:pt>
                <c:pt idx="5">
                  <c:v>0.46759608138658632</c:v>
                </c:pt>
                <c:pt idx="6">
                  <c:v>0.59602204004838055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4-4C7C-864F-5BBC5A811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49719296"/>
        <c:axId val="149717760"/>
      </c:barChart>
      <c:valAx>
        <c:axId val="149717760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one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19296"/>
        <c:crosses val="autoZero"/>
        <c:crossBetween val="between"/>
      </c:valAx>
      <c:catAx>
        <c:axId val="1497192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17760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Поставки с участием</a:t>
            </a:r>
            <a:r>
              <a:rPr lang="ru-RU" sz="1800" baseline="0" dirty="0" smtClean="0"/>
              <a:t> </a:t>
            </a:r>
            <a:br>
              <a:rPr lang="ru-RU" sz="1800" baseline="0" dirty="0" smtClean="0"/>
            </a:br>
            <a:r>
              <a:rPr lang="ru-RU" sz="1800" baseline="0" dirty="0" smtClean="0"/>
              <a:t>АО Росагролизинг, </a:t>
            </a:r>
            <a:r>
              <a:rPr lang="ru-RU" sz="1800" i="1" baseline="0" dirty="0" smtClean="0"/>
              <a:t>ед.</a:t>
            </a:r>
            <a:endParaRPr lang="ru-RU" sz="1800" i="1" dirty="0"/>
          </a:p>
        </c:rich>
      </c:tx>
      <c:overlay val="0"/>
    </c:title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673717347267406E-2"/>
          <c:y val="0.33459691387845741"/>
          <c:w val="0.55471254023865058"/>
          <c:h val="0.582848409049974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4"/>
          <c:dLbls>
            <c:dLbl>
              <c:idx val="3"/>
              <c:layout>
                <c:manualLayout>
                  <c:x val="2.3833688148764257E-2"/>
                  <c:y val="-0.3014817894589778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31-47AB-8CA7-92FBE992C5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Тракторы</c:v>
                </c:pt>
                <c:pt idx="1">
                  <c:v>Комбайны</c:v>
                </c:pt>
                <c:pt idx="2">
                  <c:v>Автомобильная техника</c:v>
                </c:pt>
                <c:pt idx="3">
                  <c:v>Прочая с/х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15</c:v>
                </c:pt>
                <c:pt idx="2">
                  <c:v>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31-47AB-8CA7-92FBE992C5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415704122361733"/>
          <c:y val="0.2543628036001947"/>
          <c:w val="0.29111469949796676"/>
          <c:h val="0.69202648132655753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Поставки с участием</a:t>
            </a:r>
            <a:r>
              <a:rPr lang="ru-RU" sz="1800" baseline="0" dirty="0" smtClean="0"/>
              <a:t> </a:t>
            </a:r>
            <a:br>
              <a:rPr lang="ru-RU" sz="1800" baseline="0" dirty="0" smtClean="0"/>
            </a:br>
            <a:r>
              <a:rPr lang="ru-RU" sz="1800" baseline="0" dirty="0" smtClean="0"/>
              <a:t>АО Росагролизинг, </a:t>
            </a:r>
            <a:r>
              <a:rPr lang="ru-RU" sz="1800" i="1" baseline="0" dirty="0" smtClean="0"/>
              <a:t>тыс. руб.</a:t>
            </a:r>
            <a:endParaRPr lang="ru-RU" sz="1800" i="1" dirty="0"/>
          </a:p>
        </c:rich>
      </c:tx>
      <c:overlay val="0"/>
    </c:title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стоимость</c:v>
                </c:pt>
              </c:strCache>
            </c:strRef>
          </c:tx>
          <c:explosion val="14"/>
          <c:dLbls>
            <c:dLbl>
              <c:idx val="0"/>
              <c:layout>
                <c:manualLayout>
                  <c:x val="6.6913505337013847E-3"/>
                  <c:y val="6.0253602635339715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814191585550323"/>
                      <c:h val="0.15896404350263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C39-4842-B7D9-92B09A0B9CFD}"/>
                </c:ext>
              </c:extLst>
            </c:dLbl>
            <c:dLbl>
              <c:idx val="2"/>
              <c:layout>
                <c:manualLayout>
                  <c:x val="-3.8091707758966961E-2"/>
                  <c:y val="9.5076917379675094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153478673309804"/>
                      <c:h val="9.619932702553027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59E-4AF1-984B-145D5C4F33DC}"/>
                </c:ext>
              </c:extLst>
            </c:dLbl>
            <c:dLbl>
              <c:idx val="3"/>
              <c:layout>
                <c:manualLayout>
                  <c:x val="-1.3267542922581255E-2"/>
                  <c:y val="-2.6531151580850367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170878449403056"/>
                      <c:h val="0.15896404350263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59E-4AF1-984B-145D5C4F33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Тракторы</c:v>
                </c:pt>
                <c:pt idx="1">
                  <c:v>Комбайны</c:v>
                </c:pt>
                <c:pt idx="2">
                  <c:v>Автомобильная техника</c:v>
                </c:pt>
                <c:pt idx="3">
                  <c:v>Прочая с/х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33830.560000000005</c:v>
                </c:pt>
                <c:pt idx="1">
                  <c:v>182404.9800199997</c:v>
                </c:pt>
                <c:pt idx="2">
                  <c:v>10746.48</c:v>
                </c:pt>
                <c:pt idx="3">
                  <c:v>92257.805400000027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39-4842-B7D9-92B09A0B9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6772235659041289E-2"/>
          <c:y val="7.9466340828525578E-2"/>
          <c:w val="0.84882526804911074"/>
          <c:h val="0.813557581401894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752B-4BD6-9C5D-34648B04DCF2}"/>
              </c:ext>
            </c:extLst>
          </c:dPt>
          <c:dPt>
            <c:idx val="1"/>
            <c:bubble3D val="0"/>
            <c:explosion val="2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52B-4BD6-9C5D-34648B04DCF2}"/>
              </c:ext>
            </c:extLst>
          </c:dPt>
          <c:dPt>
            <c:idx val="2"/>
            <c:bubble3D val="0"/>
            <c:explosion val="5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52B-4BD6-9C5D-34648B04DCF2}"/>
              </c:ext>
            </c:extLst>
          </c:dPt>
          <c:dPt>
            <c:idx val="3"/>
            <c:bubble3D val="0"/>
            <c:explosion val="37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52B-4BD6-9C5D-34648B04DCF2}"/>
              </c:ext>
            </c:extLst>
          </c:dPt>
          <c:dPt>
            <c:idx val="4"/>
            <c:bubble3D val="0"/>
            <c:explosion val="8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ED5-4C01-A7FC-CC8F9EDC303A}"/>
              </c:ext>
            </c:extLst>
          </c:dPt>
          <c:dLbls>
            <c:dLbl>
              <c:idx val="0"/>
              <c:layout>
                <c:manualLayout>
                  <c:x val="7.3104978769179055E-2"/>
                  <c:y val="3.2533269413251211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2B-4BD6-9C5D-34648B04DCF2}"/>
                </c:ext>
              </c:extLst>
            </c:dLbl>
            <c:dLbl>
              <c:idx val="1"/>
              <c:layout>
                <c:manualLayout>
                  <c:x val="4.2187862682947469E-2"/>
                  <c:y val="7.826756623900402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2B-4BD6-9C5D-34648B04DCF2}"/>
                </c:ext>
              </c:extLst>
            </c:dLbl>
            <c:dLbl>
              <c:idx val="2"/>
              <c:layout>
                <c:manualLayout>
                  <c:x val="7.7008003398799887E-2"/>
                  <c:y val="9.2683736704278884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2B-4BD6-9C5D-34648B04DCF2}"/>
                </c:ext>
              </c:extLst>
            </c:dLbl>
            <c:dLbl>
              <c:idx val="3"/>
              <c:layout>
                <c:manualLayout>
                  <c:x val="-0.10415493034891662"/>
                  <c:y val="-3.708757527744221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2B-4BD6-9C5D-34648B04DCF2}"/>
                </c:ext>
              </c:extLst>
            </c:dLbl>
            <c:dLbl>
              <c:idx val="4"/>
              <c:layout>
                <c:manualLayout>
                  <c:x val="-6.7173528956886913E-2"/>
                  <c:y val="-5.96509491888728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ED5-4C01-A7FC-CC8F9EDC303A}"/>
                </c:ext>
              </c:extLst>
            </c:dLbl>
            <c:spPr>
              <a:noFill/>
              <a:ln w="19050">
                <a:solidFill>
                  <a:schemeClr val="tx1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Центральная группа</c:v>
                </c:pt>
                <c:pt idx="1">
                  <c:v>Восточная группа</c:v>
                </c:pt>
                <c:pt idx="2">
                  <c:v>Северная группа</c:v>
                </c:pt>
                <c:pt idx="3">
                  <c:v>Южная группа</c:v>
                </c:pt>
                <c:pt idx="4">
                  <c:v>Западная группа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2.4</c:v>
                </c:pt>
                <c:pt idx="1">
                  <c:v>8.8000000000000007</c:v>
                </c:pt>
                <c:pt idx="2" formatCode="General">
                  <c:v>8.0000000000000016E-2</c:v>
                </c:pt>
                <c:pt idx="3" formatCode="General">
                  <c:v>1.6</c:v>
                </c:pt>
                <c:pt idx="4" formatCode="General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2B-4BD6-9C5D-34648B04D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007096854558249E-2"/>
          <c:y val="6.1398417053520137E-2"/>
          <c:w val="0.97397629219649062"/>
          <c:h val="0.78890396982034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B11-4795-B01C-357DDA6ED7C2}"/>
                </c:ext>
              </c:extLst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B11-4795-B01C-357DDA6ED7C2}"/>
                </c:ext>
              </c:extLst>
            </c:dLbl>
            <c:dLbl>
              <c:idx val="2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8B11-4795-B01C-357DDA6ED7C2}"/>
                </c:ext>
              </c:extLst>
            </c:dLbl>
            <c:dLbl>
              <c:idx val="3"/>
              <c:layout>
                <c:manualLayout>
                  <c:x val="4.815803294583431E-2"/>
                  <c:y val="-2.5887594767951241E-2"/>
                </c:manualLayout>
              </c:layout>
              <c:numFmt formatCode="#,##0.000" sourceLinked="0"/>
              <c:spPr>
                <a:noFill/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78-4936-A1C6-16DAFC685D99}"/>
                </c:ext>
              </c:extLst>
            </c:dLbl>
            <c:dLbl>
              <c:idx val="4"/>
              <c:layout>
                <c:manualLayout>
                  <c:x val="3.8903758168284341E-2"/>
                  <c:y val="-1.3040745121147041E-2"/>
                </c:manualLayout>
              </c:layout>
              <c:numFmt formatCode="#,##0.00" sourceLinked="0"/>
              <c:spPr>
                <a:noFill/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78-4936-A1C6-16DAFC685D99}"/>
                </c:ext>
              </c:extLst>
            </c:dLbl>
            <c:numFmt formatCode="#,##0.0" sourceLinked="0"/>
            <c:spPr>
              <a:noFill/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Вся посевная площадь</c:v>
                </c:pt>
                <c:pt idx="1">
                  <c:v>Зерновые и зернобобовые</c:v>
                </c:pt>
                <c:pt idx="2">
                  <c:v>Технические</c:v>
                </c:pt>
                <c:pt idx="3">
                  <c:v>Овощи</c:v>
                </c:pt>
                <c:pt idx="4">
                  <c:v>Картофель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618.1</c:v>
                </c:pt>
                <c:pt idx="1">
                  <c:v>402.5</c:v>
                </c:pt>
                <c:pt idx="2">
                  <c:v>116.6</c:v>
                </c:pt>
                <c:pt idx="3" formatCode="0.00">
                  <c:v>2.8000000000000001E-2</c:v>
                </c:pt>
                <c:pt idx="4" formatCode="0.000">
                  <c:v>0.38400000000000017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78-4936-A1C6-16DAFC685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axId val="146130816"/>
        <c:axId val="146129280"/>
      </c:barChart>
      <c:lineChart>
        <c:grouping val="standard"/>
        <c:varyColors val="0"/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5"/>
              </a:solidFill>
              <a:ln w="9525">
                <a:solidFill>
                  <a:schemeClr val="l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4473257180178666E-2"/>
                  <c:y val="-0.102330050528844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78-4936-A1C6-16DAFC685D99}"/>
                </c:ext>
              </c:extLst>
            </c:dLbl>
            <c:dLbl>
              <c:idx val="1"/>
              <c:layout>
                <c:manualLayout>
                  <c:x val="-4.3116673904919717E-2"/>
                  <c:y val="-0.1150962129383655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178-4936-A1C6-16DAFC685D99}"/>
                </c:ext>
              </c:extLst>
            </c:dLbl>
            <c:dLbl>
              <c:idx val="2"/>
              <c:layout>
                <c:manualLayout>
                  <c:x val="-3.7791003019866563E-2"/>
                  <c:y val="-0.1029964673404783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78-4936-A1C6-16DAFC685D99}"/>
                </c:ext>
              </c:extLst>
            </c:dLbl>
            <c:dLbl>
              <c:idx val="3"/>
              <c:layout>
                <c:manualLayout>
                  <c:x val="-4.5441499766019341E-2"/>
                  <c:y val="-0.16176455077424598"/>
                </c:manualLayout>
              </c:layout>
              <c:numFmt formatCode="#,##0.000" sourceLinked="0"/>
              <c:spPr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softEdge rad="63500"/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178-4936-A1C6-16DAFC685D99}"/>
                </c:ext>
              </c:extLst>
            </c:dLbl>
            <c:dLbl>
              <c:idx val="4"/>
              <c:layout>
                <c:manualLayout>
                  <c:x val="-3.6685065295775379E-2"/>
                  <c:y val="-0.15019902851863154"/>
                </c:manualLayout>
              </c:layout>
              <c:numFmt formatCode="#,##0.00" sourceLinked="0"/>
              <c:spPr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softEdge rad="63500"/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178-4936-A1C6-16DAFC685D99}"/>
                </c:ext>
              </c:extLst>
            </c:dLbl>
            <c:numFmt formatCode="#,##0.0" sourceLinked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63500"/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Лист1!$A$3:$A$7</c:f>
              <c:strCache>
                <c:ptCount val="5"/>
                <c:pt idx="0">
                  <c:v>Вся посевная площадь</c:v>
                </c:pt>
                <c:pt idx="1">
                  <c:v>Зерновые и зернобобовые</c:v>
                </c:pt>
                <c:pt idx="2">
                  <c:v>Технические</c:v>
                </c:pt>
                <c:pt idx="3">
                  <c:v>Овощи</c:v>
                </c:pt>
                <c:pt idx="4">
                  <c:v>Картофель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 formatCode="0.0">
                  <c:v>580.9</c:v>
                </c:pt>
                <c:pt idx="1">
                  <c:v>379.9</c:v>
                </c:pt>
                <c:pt idx="2" formatCode="0.0">
                  <c:v>97.5</c:v>
                </c:pt>
                <c:pt idx="3">
                  <c:v>1.7000000000000001E-2</c:v>
                </c:pt>
                <c:pt idx="4" formatCode="0.0">
                  <c:v>0.31200000000000017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B178-4936-A1C6-16DAFC685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130816"/>
        <c:axId val="146129280"/>
      </c:lineChart>
      <c:valAx>
        <c:axId val="146129280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46130816"/>
        <c:crosses val="autoZero"/>
        <c:crossBetween val="between"/>
      </c:valAx>
      <c:catAx>
        <c:axId val="14613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1292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812699262371533"/>
          <c:y val="0.15069071087741312"/>
          <c:w val="0.18175127006090241"/>
          <c:h val="0.32801981214464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bg1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035049245737147"/>
          <c:y val="2.8176837941324202E-2"/>
          <c:w val="0.40238413855655381"/>
          <c:h val="0.89321393867035059"/>
        </c:manualLayout>
      </c:layout>
      <c:pie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tile tx="101600" ty="-260350" sx="38000" sy="56000" flip="none" algn="tl"/>
            </a:blip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2E01-4A70-8740-1A7F47C5ECCF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01-4A70-8740-1A7F47C5ECCF}"/>
              </c:ext>
            </c:extLst>
          </c:dPt>
          <c:dPt>
            <c:idx val="2"/>
            <c:bubble3D val="0"/>
            <c:explosion val="7"/>
            <c:spPr>
              <a:blipFill dpi="0" rotWithShape="1">
                <a:blip xmlns:r="http://schemas.openxmlformats.org/officeDocument/2006/relationships" r:embed="rId6"/>
                <a:srcRect/>
                <a:tile tx="-139700" ty="-285750" sx="26000" sy="37000" flip="none" algn="tl"/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E01-4A70-8740-1A7F47C5ECCF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7">
                  <a:alphaModFix amt="98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01-4A70-8740-1A7F47C5ECCF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3"/>
                <a:srcRect/>
                <a:tile tx="101600" ty="-260350" sx="38000" sy="56000" flip="none" algn="tl"/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E01-4A70-8740-1A7F47C5ECCF}"/>
              </c:ext>
            </c:extLst>
          </c:dPt>
          <c:dLbls>
            <c:dLbl>
              <c:idx val="0"/>
              <c:layout>
                <c:manualLayout>
                  <c:x val="1.11513947111069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106,8 % </a:t>
                    </a:r>
                  </a:p>
                  <a:p>
                    <a:r>
                      <a:rPr lang="ru-RU" baseline="0" dirty="0" smtClean="0"/>
                      <a:t>Северная 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01-4A70-8740-1A7F47C5ECCF}"/>
                </c:ext>
              </c:extLst>
            </c:dLbl>
            <c:dLbl>
              <c:idx val="1"/>
              <c:layout>
                <c:manualLayout>
                  <c:x val="9.3830476859877616E-3"/>
                  <c:y val="-7.9143386043382002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103,3 %</a:t>
                    </a:r>
                  </a:p>
                  <a:p>
                    <a:r>
                      <a:rPr lang="ru-RU" baseline="0" dirty="0" smtClean="0"/>
                      <a:t>Южная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01-4A70-8740-1A7F47C5ECCF}"/>
                </c:ext>
              </c:extLst>
            </c:dLbl>
            <c:dLbl>
              <c:idx val="2"/>
              <c:layout>
                <c:manualLayout>
                  <c:x val="-0.14426817065964573"/>
                  <c:y val="-3.0854849680655359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103,3 % </a:t>
                    </a:r>
                  </a:p>
                  <a:p>
                    <a:r>
                      <a:rPr lang="ru-RU" baseline="0" dirty="0" smtClean="0"/>
                      <a:t>Западная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01-4A70-8740-1A7F47C5ECCF}"/>
                </c:ext>
              </c:extLst>
            </c:dLbl>
            <c:dLbl>
              <c:idx val="3"/>
              <c:layout>
                <c:manualLayout>
                  <c:x val="-1.7058586344976045E-2"/>
                  <c:y val="-4.6172653936645644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98,2 % </a:t>
                    </a:r>
                  </a:p>
                  <a:p>
                    <a:r>
                      <a:rPr lang="ru-RU" baseline="0" dirty="0" smtClean="0"/>
                      <a:t>Центральная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01-4A70-8740-1A7F47C5ECCF}"/>
                </c:ext>
              </c:extLst>
            </c:dLbl>
            <c:dLbl>
              <c:idx val="4"/>
              <c:layout>
                <c:manualLayout>
                  <c:x val="-3.5047460110660442E-2"/>
                  <c:y val="1.8835831178234865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86,6 % </a:t>
                    </a:r>
                  </a:p>
                  <a:p>
                    <a:r>
                      <a:rPr lang="ru-RU" baseline="0" dirty="0" smtClean="0"/>
                      <a:t>Восточная 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01-4A70-8740-1A7F47C5ECCF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dk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Лист1!$A$3:$A$7</c:f>
              <c:strCache>
                <c:ptCount val="5"/>
                <c:pt idx="0">
                  <c:v>Северная группа районов</c:v>
                </c:pt>
                <c:pt idx="1">
                  <c:v>Южная группа районов</c:v>
                </c:pt>
                <c:pt idx="2">
                  <c:v>Западная группа районов</c:v>
                </c:pt>
                <c:pt idx="3">
                  <c:v>Центральная группа районов</c:v>
                </c:pt>
                <c:pt idx="4">
                  <c:v>Восточная группа районов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106.8</c:v>
                </c:pt>
                <c:pt idx="1">
                  <c:v>103.3</c:v>
                </c:pt>
                <c:pt idx="2">
                  <c:v>103.3</c:v>
                </c:pt>
                <c:pt idx="3">
                  <c:v>98.2</c:v>
                </c:pt>
                <c:pt idx="4">
                  <c:v>86.6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E01-4A70-8740-1A7F47C5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8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6403038551274"/>
          <c:y val="0"/>
          <c:w val="0.696380350099989"/>
          <c:h val="0.8932139386703505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Некондиционые 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layout>
                <c:manualLayout>
                  <c:x val="-1.484730863237418E-3"/>
                  <c:y val="1.8399030740187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601718088671151E-2"/>
                      <c:h val="0.2689414217688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A4A-439A-AB52-942BB8112AA2}"/>
                </c:ext>
              </c:extLst>
            </c:dLbl>
            <c:dLbl>
              <c:idx val="1"/>
              <c:layout>
                <c:manualLayout>
                  <c:x val="5.7091789436874993E-3"/>
                  <c:y val="5.472876751069211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4A-439A-AB52-942BB8112AA2}"/>
                </c:ext>
              </c:extLst>
            </c:dLbl>
            <c:dLbl>
              <c:idx val="2"/>
              <c:layout>
                <c:manualLayout>
                  <c:x val="1.0764305758141527E-2"/>
                  <c:y val="8.471280968781280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A4A-439A-AB52-942BB8112AA2}"/>
                </c:ext>
              </c:extLst>
            </c:dLbl>
            <c:dLbl>
              <c:idx val="3"/>
              <c:layout>
                <c:manualLayout>
                  <c:x val="1.749926336687228E-3"/>
                  <c:y val="7.309438231432912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A4A-439A-AB52-942BB8112AA2}"/>
                </c:ext>
              </c:extLst>
            </c:dLbl>
            <c:dLbl>
              <c:idx val="4"/>
              <c:layout>
                <c:manualLayout>
                  <c:x val="1.1974923933182981E-2"/>
                  <c:y val="-1.68451432427911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A4A-439A-AB52-942BB8112AA2}"/>
                </c:ext>
              </c:extLst>
            </c:dLbl>
            <c:dLbl>
              <c:idx val="5"/>
              <c:layout>
                <c:manualLayout>
                  <c:x val="5.9282060447389904E-3"/>
                  <c:y val="1.7265296031270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4A-439A-AB52-942BB8112A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Лист1!$A$3:$A$3</c:f>
              <c:strCache>
                <c:ptCount val="1"/>
                <c:pt idx="0">
                  <c:v>По краю</c:v>
                </c:pt>
              </c:strCache>
            </c:strRef>
          </c:cat>
          <c:val>
            <c:numRef>
              <c:f>Лист1!$B$3:$B$3</c:f>
              <c:numCache>
                <c:formatCode>0</c:formatCode>
                <c:ptCount val="1"/>
                <c:pt idx="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4A-439A-AB52-942BB8112AA2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Кондиционные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4.807972725252750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A4A-439A-AB52-942BB8112AA2}"/>
                </c:ext>
              </c:extLst>
            </c:dLbl>
            <c:dLbl>
              <c:idx val="1"/>
              <c:layout>
                <c:manualLayout>
                  <c:x val="7.4619728242755834E-3"/>
                  <c:y val="2.08349307041011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A4A-439A-AB52-942BB8112AA2}"/>
                </c:ext>
              </c:extLst>
            </c:dLbl>
            <c:dLbl>
              <c:idx val="2"/>
              <c:layout>
                <c:manualLayout>
                  <c:x val="4.7040666979032133E-3"/>
                  <c:y val="1.0617364893728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A4A-439A-AB52-942BB8112AA2}"/>
                </c:ext>
              </c:extLst>
            </c:dLbl>
            <c:dLbl>
              <c:idx val="3"/>
              <c:layout>
                <c:manualLayout>
                  <c:x val="2.9641634021340692E-3"/>
                  <c:y val="-9.97678661682425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A4A-439A-AB52-942BB8112AA2}"/>
                </c:ext>
              </c:extLst>
            </c:dLbl>
            <c:dLbl>
              <c:idx val="4"/>
              <c:layout>
                <c:manualLayout>
                  <c:x val="1.0696879090729475E-3"/>
                  <c:y val="-1.12174547116055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A4A-439A-AB52-942BB8112AA2}"/>
                </c:ext>
              </c:extLst>
            </c:dLbl>
            <c:dLbl>
              <c:idx val="5"/>
              <c:layout>
                <c:manualLayout>
                  <c:x val="3.5062412420125513E-3"/>
                  <c:y val="3.05687427765074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A4A-439A-AB52-942BB8112A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Лист1!$A$3:$A$3</c:f>
              <c:strCache>
                <c:ptCount val="1"/>
                <c:pt idx="0">
                  <c:v>По краю</c:v>
                </c:pt>
              </c:strCache>
            </c:strRef>
          </c:cat>
          <c:val>
            <c:numRef>
              <c:f>Лист1!$C$3:$C$3</c:f>
              <c:numCache>
                <c:formatCode>0</c:formatCode>
                <c:ptCount val="1"/>
                <c:pt idx="0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A4A-439A-AB52-942BB8112A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overlap val="-62"/>
        <c:axId val="146264832"/>
        <c:axId val="146266368"/>
      </c:barChart>
      <c:catAx>
        <c:axId val="14626483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txPr>
          <a:bodyPr rot="0" anchor="ctr" anchorCtr="1"/>
          <a:lstStyle/>
          <a:p>
            <a:pPr>
              <a:defRPr sz="2000" b="1"/>
            </a:pPr>
            <a:endParaRPr lang="ru-RU"/>
          </a:p>
        </c:txPr>
        <c:crossAx val="146266368"/>
        <c:crosses val="autoZero"/>
        <c:auto val="0"/>
        <c:lblAlgn val="l"/>
        <c:lblOffset val="100"/>
        <c:noMultiLvlLbl val="0"/>
      </c:catAx>
      <c:valAx>
        <c:axId val="146266368"/>
        <c:scaling>
          <c:orientation val="minMax"/>
          <c:max val="9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6264832"/>
        <c:crosses val="autoZero"/>
        <c:crossBetween val="between"/>
        <c:majorUnit val="20"/>
        <c:minorUnit val="20"/>
      </c:valAx>
    </c:plotArea>
    <c:legend>
      <c:legendPos val="r"/>
      <c:layout>
        <c:manualLayout>
          <c:xMode val="edge"/>
          <c:yMode val="edge"/>
          <c:x val="0.83147297869681158"/>
          <c:y val="2.1687102918964592E-2"/>
          <c:w val="0.1685270213031885"/>
          <c:h val="0.91325158832414188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83759396508642"/>
          <c:y val="6.6198663111506142E-2"/>
          <c:w val="0.79765244018974668"/>
          <c:h val="0.801810660638846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Озимые культуры всего</c:v>
                </c:pt>
                <c:pt idx="1">
                  <c:v>в т.ч. на зерно</c:v>
                </c:pt>
                <c:pt idx="2">
                  <c:v>тритикале</c:v>
                </c:pt>
                <c:pt idx="3">
                  <c:v>пшеница</c:v>
                </c:pt>
                <c:pt idx="4">
                  <c:v>рожь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22.4</c:v>
                </c:pt>
                <c:pt idx="1">
                  <c:v>22.1</c:v>
                </c:pt>
                <c:pt idx="2">
                  <c:v>2.5</c:v>
                </c:pt>
                <c:pt idx="3">
                  <c:v>5.2</c:v>
                </c:pt>
                <c:pt idx="4">
                  <c:v>14.4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-13"/>
        <c:axId val="148580992"/>
        <c:axId val="148579456"/>
      </c:barChart>
      <c:lineChart>
        <c:grouping val="standard"/>
        <c:varyColors val="0"/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ln w="19050" cap="rnd" cmpd="sng" algn="ctr">
              <a:solidFill>
                <a:schemeClr val="accent5"/>
              </a:solidFill>
              <a:prstDash val="solid"/>
              <a:round/>
            </a:ln>
            <a:effectLst>
              <a:outerShdw blurRad="50800" dir="1200000" sx="104000" sy="104000" algn="ctr" rotWithShape="0">
                <a:srgbClr val="000000">
                  <a:alpha val="43137"/>
                </a:srgbClr>
              </a:outerShdw>
              <a:softEdge rad="0"/>
            </a:effectLst>
          </c:spPr>
          <c:marker>
            <c:spPr>
              <a:solidFill>
                <a:schemeClr val="accent5"/>
              </a:solidFill>
              <a:ln w="6350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4.062517526634233E-2"/>
                  <c:y val="-7.9237634564820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6A-48E2-BDE4-10D8F88F5B0E}"/>
                </c:ext>
              </c:extLst>
            </c:dLbl>
            <c:dLbl>
              <c:idx val="1"/>
              <c:layout>
                <c:manualLayout>
                  <c:x val="-3.6071911981198287E-2"/>
                  <c:y val="-8.3065514650418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76A-48E2-BDE4-10D8F88F5B0E}"/>
                </c:ext>
              </c:extLst>
            </c:dLbl>
            <c:dLbl>
              <c:idx val="2"/>
              <c:layout>
                <c:manualLayout>
                  <c:x val="-2.6078024199526241E-2"/>
                  <c:y val="-0.166863493087662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20729565239447E-2"/>
                      <c:h val="6.49202354709125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6A-48E2-BDE4-10D8F88F5B0E}"/>
                </c:ext>
              </c:extLst>
            </c:dLbl>
            <c:dLbl>
              <c:idx val="3"/>
              <c:layout>
                <c:manualLayout>
                  <c:x val="-2.4967750993012267E-2"/>
                  <c:y val="-7.1653588197802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76A-48E2-BDE4-10D8F88F5B0E}"/>
                </c:ext>
              </c:extLst>
            </c:dLbl>
            <c:dLbl>
              <c:idx val="4"/>
              <c:layout>
                <c:manualLayout>
                  <c:x val="-2.9334718436072309E-2"/>
                  <c:y val="-0.128241092870023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76A-48E2-BDE4-10D8F88F5B0E}"/>
                </c:ext>
              </c:extLst>
            </c:dLbl>
            <c:dLbl>
              <c:idx val="5"/>
              <c:layout>
                <c:manualLayout>
                  <c:x val="2.1214479570297089E-2"/>
                  <c:y val="-1.011529764666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76A-48E2-BDE4-10D8F88F5B0E}"/>
                </c:ext>
              </c:extLst>
            </c:dLbl>
            <c:numFmt formatCode="#,##0.0" sourceLinked="0"/>
            <c:spPr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Лист1!$A$3:$A$7</c:f>
              <c:strCache>
                <c:ptCount val="5"/>
                <c:pt idx="0">
                  <c:v>Озимые культуры всего</c:v>
                </c:pt>
                <c:pt idx="1">
                  <c:v>в т.ч. на зерно</c:v>
                </c:pt>
                <c:pt idx="2">
                  <c:v>тритикале</c:v>
                </c:pt>
                <c:pt idx="3">
                  <c:v>пшеница</c:v>
                </c:pt>
                <c:pt idx="4">
                  <c:v>рожь</c:v>
                </c:pt>
              </c:strCache>
            </c:strRef>
          </c:cat>
          <c:val>
            <c:numRef>
              <c:f>Лист1!$C$3:$C$7</c:f>
              <c:numCache>
                <c:formatCode>0.0</c:formatCode>
                <c:ptCount val="5"/>
                <c:pt idx="0">
                  <c:v>27</c:v>
                </c:pt>
                <c:pt idx="1">
                  <c:v>25.9</c:v>
                </c:pt>
                <c:pt idx="2">
                  <c:v>0.60000000000000064</c:v>
                </c:pt>
                <c:pt idx="3">
                  <c:v>8.9</c:v>
                </c:pt>
                <c:pt idx="4">
                  <c:v>16.3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8547456"/>
        <c:axId val="148548992"/>
      </c:lineChart>
      <c:catAx>
        <c:axId val="148547456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548992"/>
        <c:crosses val="autoZero"/>
        <c:auto val="1"/>
        <c:lblAlgn val="l"/>
        <c:lblOffset val="100"/>
        <c:noMultiLvlLbl val="0"/>
      </c:catAx>
      <c:valAx>
        <c:axId val="148548992"/>
        <c:scaling>
          <c:orientation val="minMax"/>
        </c:scaling>
        <c:delete val="1"/>
        <c:axPos val="r"/>
        <c:numFmt formatCode="0" sourceLinked="0"/>
        <c:majorTickMark val="out"/>
        <c:minorTickMark val="none"/>
        <c:tickLblPos val="none"/>
        <c:crossAx val="148547456"/>
        <c:crosses val="max"/>
        <c:crossBetween val="between"/>
        <c:majorUnit val="500"/>
        <c:minorUnit val="50"/>
      </c:valAx>
      <c:valAx>
        <c:axId val="14857945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580992"/>
        <c:crosses val="autoZero"/>
        <c:crossBetween val="between"/>
      </c:valAx>
      <c:catAx>
        <c:axId val="148580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4857945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175746103237561"/>
          <c:y val="1.2158736748548457E-3"/>
          <c:w val="0.12824253896762472"/>
          <c:h val="0.247862262380203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765632664136531E-2"/>
          <c:y val="7.8090814945861939E-2"/>
          <c:w val="0.92036916568971583"/>
          <c:h val="0.766774797140307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</c:strCache>
            </c:strRef>
          </c:cat>
          <c:val>
            <c:numRef>
              <c:f>Лист1!$B$3:$B$7</c:f>
              <c:numCache>
                <c:formatCode>0.00</c:formatCode>
                <c:ptCount val="5"/>
                <c:pt idx="0">
                  <c:v>3.64</c:v>
                </c:pt>
                <c:pt idx="1">
                  <c:v>10.9</c:v>
                </c:pt>
                <c:pt idx="2">
                  <c:v>12.5</c:v>
                </c:pt>
                <c:pt idx="3">
                  <c:v>31.9</c:v>
                </c:pt>
                <c:pt idx="4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045053381525675E-2"/>
                  <c:y val="-1.7494530853730054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6F8-40F0-8C19-68046B8A9B97}"/>
                </c:ext>
              </c:extLst>
            </c:dLbl>
            <c:dLbl>
              <c:idx val="2"/>
              <c:layout>
                <c:manualLayout>
                  <c:x val="1.6567580072288493E-2"/>
                  <c:y val="-2.6242099428065001E-2"/>
                </c:manualLayout>
              </c:layout>
              <c:numFmt formatCode="#,##0.0" sourceLinked="0"/>
              <c:spPr>
                <a:noFill/>
                <a:ln w="28575">
                  <a:solidFill>
                    <a:srgbClr val="FF0000"/>
                  </a:solidFill>
                  <a:prstDash val="sysDash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F8-40F0-8C19-68046B8A9B97}"/>
                </c:ext>
              </c:extLst>
            </c:dLbl>
            <c:numFmt formatCode="#,##0.0" sourceLinked="0"/>
            <c:spPr>
              <a:noFill/>
              <a:ln w="28575">
                <a:noFill/>
                <a:prstDash val="sysDash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>
                  <c:v>9.8000000000000007</c:v>
                </c:pt>
                <c:pt idx="1">
                  <c:v>8.6</c:v>
                </c:pt>
                <c:pt idx="2">
                  <c:v>11.3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036608"/>
        <c:axId val="148042496"/>
      </c:barChart>
      <c:catAx>
        <c:axId val="148036608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6000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042496"/>
        <c:crosses val="autoZero"/>
        <c:auto val="1"/>
        <c:lblAlgn val="l"/>
        <c:lblOffset val="100"/>
        <c:noMultiLvlLbl val="0"/>
      </c:catAx>
      <c:valAx>
        <c:axId val="148042496"/>
        <c:scaling>
          <c:orientation val="minMax"/>
          <c:max val="4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036608"/>
        <c:crosses val="autoZero"/>
        <c:crossBetween val="between"/>
        <c:majorUnit val="10"/>
        <c:minorUnit val="10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0324907204157836"/>
          <c:y val="7.4290688450301678E-2"/>
          <c:w val="9.6757806555575268E-2"/>
          <c:h val="0.195254713482539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87199565851111"/>
          <c:y val="7.8090814945861939E-2"/>
          <c:w val="0.73260325820378036"/>
          <c:h val="0.766774797140307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151712070243546E-3"/>
                  <c:y val="-8.2236171437798586E-3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F8-40F0-8C19-68046B8A9B97}"/>
                </c:ext>
              </c:extLst>
            </c:dLbl>
            <c:dLbl>
              <c:idx val="1"/>
              <c:layout>
                <c:manualLayout>
                  <c:x val="1.233619403114879E-2"/>
                  <c:y val="-2.0923612949132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F8-40F0-8C19-68046B8A9B97}"/>
                </c:ext>
              </c:extLst>
            </c:dLbl>
            <c:dLbl>
              <c:idx val="2"/>
              <c:layout>
                <c:manualLayout>
                  <c:x val="2.5166197614268472E-3"/>
                  <c:y val="-3.62366387420923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F8-40F0-8C19-68046B8A9B97}"/>
                </c:ext>
              </c:extLst>
            </c:dLbl>
            <c:dLbl>
              <c:idx val="3"/>
              <c:layout>
                <c:manualLayout>
                  <c:x val="6.8522815427591493E-4"/>
                  <c:y val="-4.04038165066750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F8-40F0-8C19-68046B8A9B97}"/>
                </c:ext>
              </c:extLst>
            </c:dLbl>
            <c:dLbl>
              <c:idx val="4"/>
              <c:layout>
                <c:manualLayout>
                  <c:x val="9.2293666716770067E-3"/>
                  <c:y val="-6.94934522142325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6F8-40F0-8C19-68046B8A9B97}"/>
                </c:ext>
              </c:extLst>
            </c:dLbl>
            <c:dLbl>
              <c:idx val="5"/>
              <c:layout>
                <c:manualLayout>
                  <c:x val="5.928379573137999E-3"/>
                  <c:y val="1.1662906630446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F8-40F0-8C19-68046B8A9B97}"/>
                </c:ext>
              </c:extLst>
            </c:dLbl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Всего</c:v>
                </c:pt>
                <c:pt idx="1">
                  <c:v>КАС</c:v>
                </c:pt>
              </c:strCache>
            </c:strRef>
          </c:cat>
          <c:val>
            <c:numRef>
              <c:f>Лист1!$B$3:$B$4</c:f>
              <c:numCache>
                <c:formatCode>0.00</c:formatCode>
                <c:ptCount val="2"/>
                <c:pt idx="0">
                  <c:v>5.7</c:v>
                </c:pt>
                <c:pt idx="1">
                  <c:v>5.34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6681926813914902E-4"/>
                  <c:y val="-1.9912625267516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F8-40F0-8C19-68046B8A9B97}"/>
                </c:ext>
              </c:extLst>
            </c:dLbl>
            <c:dLbl>
              <c:idx val="1"/>
              <c:layout>
                <c:manualLayout>
                  <c:x val="1.6303043826129498E-2"/>
                  <c:y val="2.0834930704101105E-3"/>
                </c:manualLayout>
              </c:layout>
              <c:numFmt formatCode="#,##0.0" sourceLinked="0"/>
              <c:spPr>
                <a:noFill/>
                <a:ln w="3175">
                  <a:solidFill>
                    <a:srgbClr val="0070C0"/>
                  </a:solidFill>
                  <a:prstDash val="sysDash"/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overflow" horzOverflow="overflow" vert="horz" wrap="square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6F8-40F0-8C19-68046B8A9B97}"/>
                </c:ext>
              </c:extLst>
            </c:dLbl>
            <c:dLbl>
              <c:idx val="2"/>
              <c:layout>
                <c:manualLayout>
                  <c:x val="8.8925693597076937E-3"/>
                  <c:y val="-4.2870823429634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F8-40F0-8C19-68046B8A9B97}"/>
                </c:ext>
              </c:extLst>
            </c:dLbl>
            <c:dLbl>
              <c:idx val="3"/>
              <c:layout>
                <c:manualLayout>
                  <c:x val="4.446284679853499E-3"/>
                  <c:y val="-9.97678661682424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6F8-40F0-8C19-68046B8A9B97}"/>
                </c:ext>
              </c:extLst>
            </c:dLbl>
            <c:dLbl>
              <c:idx val="4"/>
              <c:layout>
                <c:manualLayout>
                  <c:x val="1.0374664252991498E-2"/>
                  <c:y val="-1.12174547116055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6F8-40F0-8C19-68046B8A9B97}"/>
                </c:ext>
              </c:extLst>
            </c:dLbl>
            <c:dLbl>
              <c:idx val="5"/>
              <c:layout>
                <c:manualLayout>
                  <c:x val="1.1856759146276402E-2"/>
                  <c:y val="5.6893130810193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6F8-40F0-8C19-68046B8A9B97}"/>
                </c:ext>
              </c:extLst>
            </c:dLbl>
            <c:numFmt formatCode="#,##0.00" sourceLinked="0"/>
            <c:spPr>
              <a:noFill/>
              <a:ln w="3175">
                <a:solidFill>
                  <a:srgbClr val="0070C0"/>
                </a:solidFill>
                <a:prstDash val="sysDash"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overflow" horzOverflow="overflow" vert="horz" wrap="square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Всего</c:v>
                </c:pt>
                <c:pt idx="1">
                  <c:v>КАС</c:v>
                </c:pt>
              </c:strCache>
            </c:strRef>
          </c:cat>
          <c:val>
            <c:numRef>
              <c:f>Лист1!$C$3:$C$4</c:f>
              <c:numCache>
                <c:formatCode>0.00</c:formatCode>
                <c:ptCount val="2"/>
                <c:pt idx="0">
                  <c:v>3.11</c:v>
                </c:pt>
                <c:pt idx="1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4"/>
        <c:overlap val="-22"/>
        <c:axId val="149146240"/>
        <c:axId val="148709760"/>
      </c:barChart>
      <c:catAx>
        <c:axId val="149146240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709760"/>
        <c:crosses val="autoZero"/>
        <c:auto val="1"/>
        <c:lblAlgn val="l"/>
        <c:lblOffset val="100"/>
        <c:tickLblSkip val="1"/>
        <c:tickMarkSkip val="2"/>
        <c:noMultiLvlLbl val="0"/>
      </c:catAx>
      <c:valAx>
        <c:axId val="148709760"/>
        <c:scaling>
          <c:orientation val="minMax"/>
          <c:max val="6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146240"/>
        <c:crosses val="autoZero"/>
        <c:crossBetween val="between"/>
        <c:majorUnit val="1"/>
        <c:minorUnit val="1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77576475556213964"/>
          <c:y val="5.5205525229890737E-2"/>
          <c:w val="0.18167631580030222"/>
          <c:h val="0.281137979155470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160"/>
      <c:depthPercent val="80"/>
      <c:rAngAx val="0"/>
      <c:perspective val="0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376511691686891"/>
          <c:y val="9.4173470891242797E-2"/>
          <c:w val="0.73260325820378036"/>
          <c:h val="0.76677479714030716"/>
        </c:manualLayout>
      </c:layout>
      <c:pie3D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E33B-4A24-B1EE-9B6BA201CB8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33B-4A24-B1EE-9B6BA201CB8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E33B-4A24-B1EE-9B6BA201CB8E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E33B-4A24-B1EE-9B6BA201CB8E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E33B-4A24-B1EE-9B6BA201CB8E}"/>
              </c:ext>
            </c:extLst>
          </c:dPt>
          <c:dLbls>
            <c:dLbl>
              <c:idx val="0"/>
              <c:layout>
                <c:manualLayout>
                  <c:x val="-7.0006003070495884E-2"/>
                  <c:y val="2.0088904725294919E-2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3562916087625128"/>
                      <c:h val="0.118046819588311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33B-4A24-B1EE-9B6BA201CB8E}"/>
                </c:ext>
              </c:extLst>
            </c:dLbl>
            <c:dLbl>
              <c:idx val="1"/>
              <c:layout>
                <c:manualLayout>
                  <c:x val="-1.847535682112969E-2"/>
                  <c:y val="-2.0923687442607152E-2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938421166055177"/>
                      <c:h val="0.159475784419104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33B-4A24-B1EE-9B6BA201CB8E}"/>
                </c:ext>
              </c:extLst>
            </c:dLbl>
            <c:dLbl>
              <c:idx val="2"/>
              <c:layout>
                <c:manualLayout>
                  <c:x val="0.23133947601997379"/>
                  <c:y val="0.21228712169040018"/>
                </c:manualLayout>
              </c:layout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929464999203566"/>
                      <c:h val="0.159475784419104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E33B-4A24-B1EE-9B6BA201CB8E}"/>
                </c:ext>
              </c:extLst>
            </c:dLbl>
            <c:dLbl>
              <c:idx val="3"/>
              <c:layout>
                <c:manualLayout>
                  <c:x val="-0.17889451979090629"/>
                  <c:y val="-0.14278551998815267"/>
                </c:manualLayout>
              </c:layout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3B-4A24-B1EE-9B6BA201CB8E}"/>
                </c:ext>
              </c:extLst>
            </c:dLbl>
            <c:dLbl>
              <c:idx val="4"/>
              <c:layout>
                <c:manualLayout>
                  <c:x val="3.4844185522525401E-3"/>
                  <c:y val="1.06657770237247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495513586674137"/>
                      <c:h val="0.112868151369196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E33B-4A24-B1EE-9B6BA201CB8E}"/>
                </c:ext>
              </c:extLst>
            </c:dLbl>
            <c:dLbl>
              <c:idx val="5"/>
              <c:layout>
                <c:manualLayout>
                  <c:x val="5.928379573137999E-3"/>
                  <c:y val="1.166290663044608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3B-4A24-B1EE-9B6BA201CB8E}"/>
                </c:ext>
              </c:extLst>
            </c:dLbl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Лист1!$A$3:$A$7</c:f>
              <c:strCache>
                <c:ptCount val="5"/>
                <c:pt idx="0">
                  <c:v>Восток</c:v>
                </c:pt>
                <c:pt idx="1">
                  <c:v>Центр</c:v>
                </c:pt>
                <c:pt idx="2">
                  <c:v>Запад</c:v>
                </c:pt>
                <c:pt idx="3">
                  <c:v>Юг</c:v>
                </c:pt>
                <c:pt idx="4">
                  <c:v>Север</c:v>
                </c:pt>
              </c:strCache>
            </c:strRef>
          </c:cat>
          <c:val>
            <c:numRef>
              <c:f>Лист1!$B$3:$B$7</c:f>
              <c:numCache>
                <c:formatCode>0.00</c:formatCode>
                <c:ptCount val="5"/>
                <c:pt idx="0">
                  <c:v>10.9</c:v>
                </c:pt>
                <c:pt idx="1">
                  <c:v>11.3</c:v>
                </c:pt>
                <c:pt idx="2" formatCode="0.0">
                  <c:v>59.1</c:v>
                </c:pt>
                <c:pt idx="3" formatCode="0.0">
                  <c:v>18.399999999999999</c:v>
                </c:pt>
                <c:pt idx="4" formatCode="0.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33B-4A24-B1EE-9B6BA201CB8E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E33B-4A24-B1EE-9B6BA201CB8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8-E33B-4A24-B1EE-9B6BA201CB8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E33B-4A24-B1EE-9B6BA201CB8E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A-E33B-4A24-B1EE-9B6BA201CB8E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33B-4A24-B1EE-9B6BA201CB8E}"/>
              </c:ext>
            </c:extLst>
          </c:dPt>
          <c:dLbls>
            <c:dLbl>
              <c:idx val="0"/>
              <c:layout>
                <c:manualLayout>
                  <c:x val="-8.6681926813914902E-4"/>
                  <c:y val="-1.9912625267516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3B-4A24-B1EE-9B6BA201CB8E}"/>
                </c:ext>
              </c:extLst>
            </c:dLbl>
            <c:dLbl>
              <c:idx val="1"/>
              <c:layout>
                <c:manualLayout>
                  <c:x val="1.6303043826129498E-2"/>
                  <c:y val="2.08349307041011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3B-4A24-B1EE-9B6BA201CB8E}"/>
                </c:ext>
              </c:extLst>
            </c:dLbl>
            <c:dLbl>
              <c:idx val="2"/>
              <c:layout>
                <c:manualLayout>
                  <c:x val="8.8925693597076937E-3"/>
                  <c:y val="-4.2870823429634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3B-4A24-B1EE-9B6BA201CB8E}"/>
                </c:ext>
              </c:extLst>
            </c:dLbl>
            <c:dLbl>
              <c:idx val="3"/>
              <c:layout>
                <c:manualLayout>
                  <c:x val="4.446284679853499E-3"/>
                  <c:y val="-9.97678661682424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33B-4A24-B1EE-9B6BA201CB8E}"/>
                </c:ext>
              </c:extLst>
            </c:dLbl>
            <c:dLbl>
              <c:idx val="4"/>
              <c:layout>
                <c:manualLayout>
                  <c:x val="1.0374664252991498E-2"/>
                  <c:y val="-1.12174547116055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33B-4A24-B1EE-9B6BA201CB8E}"/>
                </c:ext>
              </c:extLst>
            </c:dLbl>
            <c:dLbl>
              <c:idx val="5"/>
              <c:layout>
                <c:manualLayout>
                  <c:x val="1.1856759146276402E-2"/>
                  <c:y val="5.6893130810193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33B-4A24-B1EE-9B6BA201CB8E}"/>
                </c:ext>
              </c:extLst>
            </c:dLbl>
            <c:spPr>
              <a:noFill/>
              <a:ln w="3175">
                <a:solidFill>
                  <a:srgbClr val="0070C0"/>
                </a:solidFill>
                <a:prstDash val="sysDash"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overflow" horzOverflow="overflow" vert="horz" wrap="square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Лист1!$A$3:$A$7</c:f>
              <c:strCache>
                <c:ptCount val="5"/>
                <c:pt idx="0">
                  <c:v>Восток</c:v>
                </c:pt>
                <c:pt idx="1">
                  <c:v>Центр</c:v>
                </c:pt>
                <c:pt idx="2">
                  <c:v>Запад</c:v>
                </c:pt>
                <c:pt idx="3">
                  <c:v>Юг</c:v>
                </c:pt>
                <c:pt idx="4">
                  <c:v>Север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>
                  <c:v>15.5</c:v>
                </c:pt>
                <c:pt idx="1">
                  <c:v>10.1</c:v>
                </c:pt>
                <c:pt idx="2" formatCode="0.0">
                  <c:v>59.2</c:v>
                </c:pt>
                <c:pt idx="3" formatCode="0.0">
                  <c:v>14.8</c:v>
                </c:pt>
                <c:pt idx="4" formatCode="0.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33B-4A24-B1EE-9B6BA201C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>
      <a:softEdge rad="0"/>
    </a:effectLst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18327135347998"/>
          <c:y val="0"/>
          <c:w val="0.68281102696384544"/>
          <c:h val="0.8932139386703505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Западная группа</c:v>
                </c:pt>
                <c:pt idx="1">
                  <c:v>По краю</c:v>
                </c:pt>
              </c:strCache>
            </c:strRef>
          </c:cat>
          <c:val>
            <c:numRef>
              <c:f>Лист1!$B$3:$B$4</c:f>
              <c:numCache>
                <c:formatCode>0.00</c:formatCode>
                <c:ptCount val="2"/>
                <c:pt idx="0">
                  <c:v>45.964240000000004</c:v>
                </c:pt>
                <c:pt idx="1">
                  <c:v>77.8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" sourceLinked="0"/>
              <c:spPr>
                <a:noFill/>
                <a:ln w="28575">
                  <a:solidFill>
                    <a:srgbClr val="00B050"/>
                  </a:solidFill>
                  <a:prstDash val="sysDash"/>
                </a:ln>
                <a:effectLst>
                  <a:softEdge rad="355600"/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352-45A3-8A9B-01B1C2DD7094}"/>
                </c:ext>
              </c:extLst>
            </c:dLbl>
            <c:spPr>
              <a:noFill/>
              <a:ln w="28575">
                <a:solidFill>
                  <a:srgbClr val="00B050"/>
                </a:solidFill>
                <a:prstDash val="sysDash"/>
              </a:ln>
              <a:effectLst>
                <a:softEdge rad="355600"/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Западная группа</c:v>
                </c:pt>
                <c:pt idx="1">
                  <c:v>По краю</c:v>
                </c:pt>
              </c:strCache>
            </c:strRef>
          </c:cat>
          <c:val>
            <c:numRef>
              <c:f>Лист1!$C$3:$C$4</c:f>
              <c:numCache>
                <c:formatCode>0.00</c:formatCode>
                <c:ptCount val="2"/>
                <c:pt idx="0">
                  <c:v>31.4</c:v>
                </c:pt>
                <c:pt idx="1">
                  <c:v>42.58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8"/>
        <c:overlap val="-47"/>
        <c:axId val="148810752"/>
        <c:axId val="149435136"/>
      </c:barChart>
      <c:catAx>
        <c:axId val="14881075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435136"/>
        <c:crosses val="autoZero"/>
        <c:auto val="1"/>
        <c:lblAlgn val="l"/>
        <c:lblOffset val="30"/>
        <c:tickLblSkip val="1"/>
        <c:noMultiLvlLbl val="0"/>
      </c:catAx>
      <c:valAx>
        <c:axId val="149435136"/>
        <c:scaling>
          <c:orientation val="minMax"/>
          <c:max val="8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810752"/>
        <c:crossesAt val="1"/>
        <c:crossBetween val="between"/>
        <c:majorUnit val="10"/>
        <c:minorUnit val="10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8166895105041054"/>
          <c:y val="1.4649553386517605E-2"/>
          <c:w val="9.6757806555575268E-2"/>
          <c:h val="0.195254713482539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0.4571</cdr:x>
      <cdr:y>0.57133</cdr:y>
    </cdr:from>
    <cdr:to>
      <cdr:x>0.5429</cdr:x>
      <cdr:y>0.65584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71392" y="2920970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0.87109</cdr:x>
      <cdr:y>0.36768</cdr:y>
    </cdr:from>
    <cdr:to>
      <cdr:x>0.98403</cdr:x>
      <cdr:y>0.43471</cdr:y>
    </cdr:to>
    <cdr:sp macro="" textlink="">
      <cdr:nvSpPr>
        <cdr:cNvPr id="7" name="TextBox 2"/>
        <cdr:cNvSpPr txBox="1"/>
      </cdr:nvSpPr>
      <cdr:spPr>
        <a:xfrm xmlns:a="http://schemas.openxmlformats.org/drawingml/2006/main">
          <a:off x="9910670" y="2250445"/>
          <a:ext cx="1284949" cy="41026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/>
            <a:t>2,</a:t>
          </a:r>
          <a:r>
            <a:rPr lang="en-US" sz="2000" b="1" dirty="0" smtClean="0"/>
            <a:t>1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0.87111</cdr:x>
      <cdr:y>0.5</cdr:y>
    </cdr:from>
    <cdr:to>
      <cdr:x>0.98803</cdr:x>
      <cdr:y>0.56703</cdr:y>
    </cdr:to>
    <cdr:sp macro="" textlink="">
      <cdr:nvSpPr>
        <cdr:cNvPr id="8" name="TextBox 2"/>
        <cdr:cNvSpPr txBox="1"/>
      </cdr:nvSpPr>
      <cdr:spPr>
        <a:xfrm xmlns:a="http://schemas.openxmlformats.org/drawingml/2006/main">
          <a:off x="9910897" y="3060340"/>
          <a:ext cx="1330230" cy="4102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0,4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0.87198</cdr:x>
      <cdr:y>0.63378</cdr:y>
    </cdr:from>
    <cdr:to>
      <cdr:x>0.98023</cdr:x>
      <cdr:y>0.70081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8351016" y="3783214"/>
          <a:ext cx="1036748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b="1" dirty="0" smtClean="0">
              <a:solidFill>
                <a:schemeClr val="tx1"/>
              </a:solidFill>
            </a:rPr>
            <a:t>18</a:t>
          </a:r>
          <a:r>
            <a:rPr lang="ru-RU" sz="2000" b="1" dirty="0" smtClean="0">
              <a:solidFill>
                <a:schemeClr val="tx1"/>
              </a:solidFill>
            </a:rPr>
            <a:t>,</a:t>
          </a:r>
          <a:r>
            <a:rPr lang="en-US" sz="2000" b="1" dirty="0" smtClean="0">
              <a:solidFill>
                <a:schemeClr val="tx1"/>
              </a:solidFill>
            </a:rPr>
            <a:t>9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0.86641</cdr:x>
      <cdr:y>0.77271</cdr:y>
    </cdr:from>
    <cdr:to>
      <cdr:x>0.98127</cdr:x>
      <cdr:y>0.83974</cdr:y>
    </cdr:to>
    <cdr:sp macro="" textlink="">
      <cdr:nvSpPr>
        <cdr:cNvPr id="10" name="TextBox 2"/>
        <cdr:cNvSpPr txBox="1"/>
      </cdr:nvSpPr>
      <cdr:spPr>
        <a:xfrm xmlns:a="http://schemas.openxmlformats.org/drawingml/2006/main">
          <a:off x="9670211" y="4612511"/>
          <a:ext cx="1282034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1</a:t>
          </a:r>
          <a:r>
            <a:rPr lang="en-US" sz="2000" b="1" dirty="0" smtClean="0">
              <a:solidFill>
                <a:schemeClr val="tx1"/>
              </a:solidFill>
            </a:rPr>
            <a:t>5</a:t>
          </a:r>
          <a:r>
            <a:rPr lang="ru-RU" sz="2000" b="1" dirty="0" smtClean="0">
              <a:solidFill>
                <a:schemeClr val="tx1"/>
              </a:solidFill>
            </a:rPr>
            <a:t>,</a:t>
          </a:r>
          <a:r>
            <a:rPr lang="en-US" sz="2000" b="1" dirty="0" smtClean="0">
              <a:solidFill>
                <a:schemeClr val="tx1"/>
              </a:solidFill>
            </a:rPr>
            <a:t>8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0.70935</cdr:x>
      <cdr:y>0.30319</cdr:y>
    </cdr:from>
    <cdr:to>
      <cdr:x>0.85972</cdr:x>
      <cdr:y>0.30319</cdr:y>
    </cdr:to>
    <cdr:cxnSp macro="">
      <cdr:nvCxnSpPr>
        <cdr:cNvPr id="11" name="Прямая со стрелкой 10"/>
        <cdr:cNvCxnSpPr/>
      </cdr:nvCxnSpPr>
      <cdr:spPr>
        <a:xfrm xmlns:a="http://schemas.openxmlformats.org/drawingml/2006/main" flipH="1">
          <a:off x="8070490" y="1855714"/>
          <a:ext cx="1710799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0.50633</cdr:x>
      <cdr:y>0.4</cdr:y>
    </cdr:from>
    <cdr:to>
      <cdr:x>0.85972</cdr:x>
      <cdr:y>0.4</cdr:y>
    </cdr:to>
    <cdr:cxnSp macro="">
      <cdr:nvCxnSpPr>
        <cdr:cNvPr id="13" name="Прямая со стрелкой 12"/>
        <cdr:cNvCxnSpPr/>
      </cdr:nvCxnSpPr>
      <cdr:spPr>
        <a:xfrm xmlns:a="http://schemas.openxmlformats.org/drawingml/2006/main" flipH="1">
          <a:off x="5760641" y="2448273"/>
          <a:ext cx="4020648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0.50633</cdr:x>
      <cdr:y>0.55294</cdr:y>
    </cdr:from>
    <cdr:to>
      <cdr:x>0.85972</cdr:x>
      <cdr:y>0.55294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 flipH="1">
          <a:off x="5760641" y="3384377"/>
          <a:ext cx="4020648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0.53383</cdr:x>
      <cdr:y>0.66519</cdr:y>
    </cdr:from>
    <cdr:to>
      <cdr:x>0.86466</cdr:x>
      <cdr:y>0.66519</cdr:y>
    </cdr:to>
    <cdr:cxnSp macro="">
      <cdr:nvCxnSpPr>
        <cdr:cNvPr id="17" name="Прямая со стрелкой 16"/>
        <cdr:cNvCxnSpPr/>
      </cdr:nvCxnSpPr>
      <cdr:spPr>
        <a:xfrm xmlns:a="http://schemas.openxmlformats.org/drawingml/2006/main" flipH="1">
          <a:off x="5112568" y="3970679"/>
          <a:ext cx="3168352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0.52786</cdr:x>
      <cdr:y>0.80994</cdr:y>
    </cdr:from>
    <cdr:to>
      <cdr:x>0.85869</cdr:x>
      <cdr:y>0.80994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5891572" y="4834775"/>
          <a:ext cx="3692440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0.54198</cdr:x>
      <cdr:y>0.39572</cdr:y>
    </cdr:from>
    <cdr:to>
      <cdr:x>0.70167</cdr:x>
      <cdr:y>0.50393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231925" y="2106629"/>
          <a:ext cx="1836174" cy="576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По состоянию </a:t>
          </a:r>
          <a:br>
            <a:rPr lang="ru-RU" sz="1400" b="1" dirty="0" smtClean="0"/>
          </a:br>
          <a:r>
            <a:rPr lang="ru-RU" sz="1400" b="1" dirty="0" smtClean="0"/>
            <a:t>на 25.03.2022</a:t>
          </a:r>
          <a:endParaRPr lang="ru-RU" sz="14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0.33811</cdr:x>
      <cdr:y>0.25106</cdr:y>
    </cdr:from>
    <cdr:to>
      <cdr:x>0.41666</cdr:x>
      <cdr:y>0.32951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35760" y="1152128"/>
          <a:ext cx="91440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0.02516</cdr:x>
      <cdr:y>0</cdr:y>
    </cdr:from>
    <cdr:to>
      <cdr:x>0.16618</cdr:x>
      <cdr:y>0.20616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0"/>
          <a:ext cx="1614641" cy="117793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0.02516</cdr:x>
      <cdr:y>0.23056</cdr:y>
    </cdr:from>
    <cdr:to>
      <cdr:x>0.16149</cdr:x>
      <cdr:y>0.37181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91687" y="1317395"/>
          <a:ext cx="1580521" cy="80707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0.02484</cdr:x>
      <cdr:y>0.42028</cdr:y>
    </cdr:from>
    <cdr:to>
      <cdr:x>0.16594</cdr:x>
      <cdr:y>0.60932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2401416"/>
          <a:ext cx="1635813" cy="1080134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1217" cy="497603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2"/>
            <a:ext cx="2951217" cy="497603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1EA6624B-0B62-4D32-83F3-A3D694A3B61E}" type="datetimeFigureOut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1735"/>
            <a:ext cx="2951217" cy="497602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735"/>
            <a:ext cx="2951217" cy="497602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968960CC-85F7-4B86-BEB0-ADE8DC8702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5558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3" y="2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D4D3976C-ED6B-4317-81C5-EB6B0641F4C6}" type="datetimeFigureOut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2"/>
            <a:ext cx="5447030" cy="4473415"/>
          </a:xfrm>
          <a:prstGeom prst="rect">
            <a:avLst/>
          </a:prstGeom>
        </p:spPr>
        <p:txBody>
          <a:bodyPr vert="horz" lIns="91567" tIns="45785" rIns="91567" bIns="4578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42154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3" y="9442154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3D018FD9-E900-42A9-B499-55BD5DEB6B6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8937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18FD9-E900-42A9-B499-55BD5DEB6B6C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33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18FD9-E900-42A9-B499-55BD5DEB6B6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9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18FD9-E900-42A9-B499-55BD5DEB6B6C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803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AE722-9589-41C6-BDC7-019872BCFF3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13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10716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206787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714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383943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45575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2AAA3-3372-41FA-8A00-2F0E441C28FB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489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074F-CC3E-4FFA-9E31-8F76EB29D20C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86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AE722-9589-41C6-BDC7-019872BCFF3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405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7943-DF52-4D5F-9BA4-E4201C4DE3C9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370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B9DE-E5EB-4BC8-ACC4-2A733BC974B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77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7943-DF52-4D5F-9BA4-E4201C4DE3C9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138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615A-D262-4815-A295-FC423B71AD4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923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F259-E1B6-4022-BE65-BC6C24065FDD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490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1E93B-36E9-4359-9AE5-62EE31983530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927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AFBD-85B8-4BDF-AEA6-DE0A8F2DA8EC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008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86F4-2ED8-47CC-A17E-7F10EBE596BE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309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6621F-9E64-440D-9014-DB76C3FE1B0F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4840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2AAA3-3372-41FA-8A00-2F0E441C28FB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715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074F-CC3E-4FFA-9E31-8F76EB29D20C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23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B9DE-E5EB-4BC8-ACC4-2A733BC974B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16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615A-D262-4815-A295-FC423B71AD43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88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F259-E1B6-4022-BE65-BC6C24065FDD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7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1E93B-36E9-4359-9AE5-62EE31983530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86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AFBD-85B8-4BDF-AEA6-DE0A8F2DA8EC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4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86F4-2ED8-47CC-A17E-7F10EBE596BE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53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6621F-9E64-440D-9014-DB76C3FE1B0F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67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3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  <p:sldLayoutId id="2147484029" r:id="rId12"/>
    <p:sldLayoutId id="2147484030" r:id="rId13"/>
    <p:sldLayoutId id="2147484031" r:id="rId14"/>
    <p:sldLayoutId id="2147484032" r:id="rId15"/>
    <p:sldLayoutId id="2147484033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0288-6225-4877-9F13-E1AA80894951}" type="datetime1">
              <a:rPr lang="ru-RU" smtClean="0"/>
              <a:pPr/>
              <a:t>31.03.2022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86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689807" y="1603908"/>
            <a:ext cx="10812387" cy="600956"/>
          </a:xfrm>
          <a:blipFill dpi="0" rotWithShape="1">
            <a:blip r:embed="rId2" cstate="print">
              <a:alphaModFix amt="51000"/>
            </a:blip>
            <a:srcRect/>
            <a:tile tx="-107950" ty="-406400" sx="53000" sy="18000" flip="x" algn="tl"/>
          </a:blipFill>
          <a:ln>
            <a:noFill/>
          </a:ln>
          <a:effectLst>
            <a:reflection blurRad="6350" stA="52000" endA="300" endPos="35000" dir="5400000" sy="-100000" algn="bl" rotWithShape="0"/>
            <a:softEdge rad="165100"/>
          </a:effectLst>
        </p:spPr>
        <p:txBody>
          <a:bodyPr>
            <a:noAutofit/>
          </a:bodyPr>
          <a:lstStyle/>
          <a:p>
            <a:pPr marL="0" indent="0" defTabSz="914400">
              <a:lnSpc>
                <a:spcPct val="14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1"/>
                </a:solidFill>
              </a:rPr>
              <a:t>Масличные культуры – 322,7 тыс. тонн, в т.ч. рапс - 308,2 тыс. тонн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0598" y="35696"/>
            <a:ext cx="12072938" cy="73977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Предварительные итоги работы отрасли растениеводства за 2021 год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689806" y="3861048"/>
            <a:ext cx="11166834" cy="177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Приобретено минеральных удобрений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67,8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 д.в.</a:t>
            </a:r>
            <a:r>
              <a:rPr lang="ru-RU" sz="2000" dirty="0" smtClean="0"/>
              <a:t>, в том числе </a:t>
            </a:r>
          </a:p>
          <a:p>
            <a:pPr>
              <a:lnSpc>
                <a:spcPct val="125000"/>
              </a:lnSpc>
              <a:spcBef>
                <a:spcPts val="600"/>
              </a:spcBef>
              <a:buNone/>
            </a:pPr>
            <a:r>
              <a:rPr lang="ru-RU" sz="2000" b="1" dirty="0" smtClean="0"/>
              <a:t>    жидких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3,11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 д.в.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Заготовлено кормов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32,1 </a:t>
            </a:r>
            <a:r>
              <a:rPr lang="ru-RU" sz="2000" b="1" dirty="0" smtClean="0"/>
              <a:t>центнеров кормовых единиц </a:t>
            </a:r>
            <a:r>
              <a:rPr lang="ru-RU" sz="2000" dirty="0" smtClean="0"/>
              <a:t>на 1 условную голову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Отгрузка зерна урожая 2021 года</a:t>
            </a:r>
            <a:r>
              <a:rPr lang="ru-RU" sz="2000" b="1" dirty="0" smtClean="0"/>
              <a:t>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662,8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Приобретено новой сельскохозяйственной техники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2 142 </a:t>
            </a:r>
            <a:r>
              <a:rPr lang="ru-RU" sz="2000" b="1" dirty="0" smtClean="0"/>
              <a:t>ед.</a:t>
            </a:r>
            <a:r>
              <a:rPr lang="ru-RU" sz="2000" dirty="0" smtClean="0"/>
              <a:t>, в том числе </a:t>
            </a:r>
          </a:p>
          <a:p>
            <a:pPr>
              <a:lnSpc>
                <a:spcPct val="125000"/>
              </a:lnSpc>
              <a:spcBef>
                <a:spcPts val="600"/>
              </a:spcBef>
              <a:buNone/>
            </a:pPr>
            <a:r>
              <a:rPr lang="ru-RU" sz="2000" b="1" dirty="0" smtClean="0"/>
              <a:t>    тракторов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355</a:t>
            </a:r>
            <a:r>
              <a:rPr lang="ru-RU" sz="2000" dirty="0" smtClean="0"/>
              <a:t> </a:t>
            </a:r>
            <a:r>
              <a:rPr lang="ru-RU" sz="2000" b="1" dirty="0" smtClean="0"/>
              <a:t>ед.</a:t>
            </a:r>
            <a:r>
              <a:rPr lang="ru-RU" sz="2000" dirty="0" smtClean="0"/>
              <a:t>, </a:t>
            </a:r>
            <a:r>
              <a:rPr lang="ru-RU" sz="2000" b="1" dirty="0" smtClean="0"/>
              <a:t>комбайнов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208</a:t>
            </a:r>
            <a:r>
              <a:rPr lang="ru-RU" sz="2000" b="1" dirty="0" smtClean="0"/>
              <a:t> ед.</a:t>
            </a:r>
            <a:endParaRPr lang="ru-RU" sz="2000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863960" y="2251980"/>
            <a:ext cx="10464080" cy="631797"/>
          </a:xfrm>
          <a:prstGeom prst="rect">
            <a:avLst/>
          </a:prstGeom>
          <a:blipFill dpi="0" rotWithShape="1">
            <a:blip r:embed="rId3" cstate="print">
              <a:alphaModFix amt="25000"/>
            </a:blip>
            <a:srcRect/>
            <a:tile tx="-107950" ty="-450850" sx="14000" sy="15000" flip="x" algn="ctr"/>
          </a:blipFill>
          <a:effectLst>
            <a:softEdge rad="139700"/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/>
              <a:t>Картофель </a:t>
            </a:r>
            <a:r>
              <a:rPr lang="ru-RU" dirty="0" smtClean="0"/>
              <a:t>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507,9</a:t>
            </a:r>
            <a:r>
              <a:rPr lang="ru-RU" dirty="0" smtClean="0"/>
              <a:t> </a:t>
            </a:r>
            <a:r>
              <a:rPr lang="ru-RU" b="1" dirty="0" smtClean="0"/>
              <a:t>тыс. тонн</a:t>
            </a:r>
            <a:r>
              <a:rPr lang="ru-RU" dirty="0" smtClean="0"/>
              <a:t>, в т.ч. </a:t>
            </a:r>
            <a:r>
              <a:rPr lang="ru-RU" b="1" dirty="0" smtClean="0"/>
              <a:t>по с/х и к(ф)х </a:t>
            </a:r>
            <a:r>
              <a:rPr lang="ru-RU" dirty="0" smtClean="0"/>
              <a:t>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102,9</a:t>
            </a:r>
            <a:r>
              <a:rPr lang="ru-RU" dirty="0" smtClean="0"/>
              <a:t> </a:t>
            </a:r>
            <a:r>
              <a:rPr lang="ru-RU" b="1" dirty="0" smtClean="0"/>
              <a:t>тыс. тонн</a:t>
            </a:r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1379476" y="2930893"/>
            <a:ext cx="9433048" cy="498107"/>
          </a:xfrm>
          <a:prstGeom prst="rect">
            <a:avLst/>
          </a:prstGeom>
          <a:blipFill dpi="0" rotWithShape="1">
            <a:blip r:embed="rId4" cstate="print">
              <a:alphaModFix amt="36000"/>
            </a:blip>
            <a:srcRect/>
            <a:tile tx="-304800" ty="-863600" sx="39000" sy="25000" flip="x" algn="tl"/>
          </a:blipFill>
          <a:effectLst>
            <a:softEdge rad="101600"/>
          </a:effectLst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9600" b="1" dirty="0" smtClean="0"/>
              <a:t>Овощи</a:t>
            </a:r>
            <a:r>
              <a:rPr lang="ru-RU" sz="9600" dirty="0" smtClean="0"/>
              <a:t> – 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139,8</a:t>
            </a:r>
            <a:r>
              <a:rPr lang="ru-RU" sz="9600" dirty="0" smtClean="0"/>
              <a:t> </a:t>
            </a:r>
            <a:r>
              <a:rPr lang="ru-RU" sz="9600" b="1" dirty="0" smtClean="0"/>
              <a:t>тыс. тонн</a:t>
            </a:r>
            <a:r>
              <a:rPr lang="ru-RU" sz="9600" dirty="0" smtClean="0"/>
              <a:t>, в т.ч. </a:t>
            </a:r>
            <a:r>
              <a:rPr lang="ru-RU" sz="9600" b="1" dirty="0" smtClean="0"/>
              <a:t>по с/х и к(ф)х </a:t>
            </a:r>
            <a:r>
              <a:rPr lang="ru-RU" sz="9600" dirty="0" smtClean="0"/>
              <a:t>– 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25,2</a:t>
            </a: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600" b="1" dirty="0" smtClean="0"/>
              <a:t>тыс. тонн</a:t>
            </a:r>
          </a:p>
          <a:p>
            <a:endParaRPr lang="ru-RU" dirty="0"/>
          </a:p>
        </p:txBody>
      </p:sp>
      <p:sp>
        <p:nvSpPr>
          <p:cNvPr id="15" name="Объект 3"/>
          <p:cNvSpPr txBox="1">
            <a:spLocks/>
          </p:cNvSpPr>
          <p:nvPr/>
        </p:nvSpPr>
        <p:spPr>
          <a:xfrm>
            <a:off x="2573744" y="1070964"/>
            <a:ext cx="7044512" cy="602200"/>
          </a:xfrm>
          <a:prstGeom prst="rect">
            <a:avLst/>
          </a:prstGeom>
          <a:blipFill dpi="0" rotWithShape="1">
            <a:blip r:embed="rId5" cstate="print">
              <a:alphaModFix amt="36000"/>
            </a:blip>
            <a:srcRect/>
            <a:tile tx="0" ty="0" sx="100000" sy="100000" flip="x" algn="tl"/>
          </a:blipFill>
          <a:ln>
            <a:noFill/>
          </a:ln>
          <a:effectLst>
            <a:softEdge rad="12700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defPPr>
              <a:defRPr lang="en-US"/>
            </a:defPPr>
            <a:lvl1pPr marL="228600" indent="-228600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b="1"/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ru-RU" dirty="0"/>
              <a:t>Зерновые и зернобобовые –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2 626,4 </a:t>
            </a:r>
            <a:r>
              <a:rPr lang="ru-RU" dirty="0"/>
              <a:t>тыс. </a:t>
            </a:r>
            <a:r>
              <a:rPr lang="ru-RU" dirty="0" smtClean="0"/>
              <a:t>тонн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8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-315416"/>
            <a:ext cx="11521280" cy="13681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минеральных удобрений, тыс. тонн д.в.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chemeClr val="tx1"/>
                </a:solidFill>
              </a:rPr>
              <a:t>(по состоянию на </a:t>
            </a:r>
            <a:r>
              <a:rPr lang="ru-RU" sz="2400" b="1" i="1" dirty="0" smtClean="0">
                <a:solidFill>
                  <a:schemeClr val="tx1"/>
                </a:solidFill>
              </a:rPr>
              <a:t>25.03.2022)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7201391"/>
              </p:ext>
            </p:extLst>
          </p:nvPr>
        </p:nvGraphicFramePr>
        <p:xfrm>
          <a:off x="479376" y="1052736"/>
          <a:ext cx="11498360" cy="532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813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0"/>
            <a:ext cx="11881320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Обеспеченность ГСМ для проведения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весенних полевых работ в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9342515"/>
              </p:ext>
            </p:extLst>
          </p:nvPr>
        </p:nvGraphicFramePr>
        <p:xfrm>
          <a:off x="0" y="1268760"/>
          <a:ext cx="1164061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7368" y="5301208"/>
            <a:ext cx="11521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в текущих условиях необходимо обратить особое внимание на создание резервов топлива и смазочных материалов необходимых для осуществления хозяйственной деятельности!</a:t>
            </a:r>
            <a:endParaRPr lang="ru-RU" sz="2200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0109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37083376"/>
              </p:ext>
            </p:extLst>
          </p:nvPr>
        </p:nvGraphicFramePr>
        <p:xfrm>
          <a:off x="335360" y="3356992"/>
          <a:ext cx="1166529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40558903"/>
              </p:ext>
            </p:extLst>
          </p:nvPr>
        </p:nvGraphicFramePr>
        <p:xfrm>
          <a:off x="335360" y="0"/>
          <a:ext cx="11561290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71664" y="6453336"/>
            <a:ext cx="6048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пунктирным штрихом обозначено зимнее дизельное топливо ЕВРО класс 2 (ДТ-З-К5)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15480" y="620688"/>
            <a:ext cx="1800200" cy="2448272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904312" y="620688"/>
            <a:ext cx="1440160" cy="2448272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0"/>
            <a:ext cx="11953328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сельскохозяйственной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техники для проведения весенних полевых работ по состоянию на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15.03.2022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3512420"/>
              </p:ext>
            </p:extLst>
          </p:nvPr>
        </p:nvGraphicFramePr>
        <p:xfrm>
          <a:off x="335360" y="1027584"/>
          <a:ext cx="11377264" cy="5348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239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37304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и план приобретения основных видов сельскохозяйственной техники в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единиц</a:t>
            </a: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972584"/>
              </p:ext>
            </p:extLst>
          </p:nvPr>
        </p:nvGraphicFramePr>
        <p:xfrm>
          <a:off x="119336" y="1027584"/>
          <a:ext cx="11881320" cy="5713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593288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Возрастной состав парка сельскохозяйственной техники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43633"/>
              </p:ext>
            </p:extLst>
          </p:nvPr>
        </p:nvGraphicFramePr>
        <p:xfrm>
          <a:off x="164287" y="1027584"/>
          <a:ext cx="11737304" cy="5065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14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37304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основных видов сельскохозяйственной техники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2020 / 2021 году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319805724"/>
              </p:ext>
            </p:extLst>
          </p:nvPr>
        </p:nvGraphicFramePr>
        <p:xfrm>
          <a:off x="5771964" y="3558855"/>
          <a:ext cx="5738264" cy="2970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183713248"/>
              </p:ext>
            </p:extLst>
          </p:nvPr>
        </p:nvGraphicFramePr>
        <p:xfrm>
          <a:off x="1091445" y="3558854"/>
          <a:ext cx="4680520" cy="2970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973346"/>
              </p:ext>
            </p:extLst>
          </p:nvPr>
        </p:nvGraphicFramePr>
        <p:xfrm>
          <a:off x="1091445" y="980728"/>
          <a:ext cx="10009111" cy="2592288"/>
        </p:xfrm>
        <a:graphic>
          <a:graphicData uri="http://schemas.openxmlformats.org/drawingml/2006/table">
            <a:tbl>
              <a:tblPr/>
              <a:tblGrid>
                <a:gridCol w="2709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3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3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9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 2021/2020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Количество, ед.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Стоимость, тыс.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Количество, ед.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Стоимость, тыс.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Тракторы общего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назначения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182 025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910 621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Зерноуборочные комбайны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140 738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2 195 625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Кормоуборочные комбайны самоходные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107 321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54 048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Кормоуборочные комбайны прицепные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4 363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2 639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Прочая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сельскохозяйственная 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~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3 073 502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~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3 273 698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72489" y="2060576"/>
            <a:ext cx="1125537" cy="28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08664" y="2565400"/>
            <a:ext cx="1125537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51" y="2708276"/>
            <a:ext cx="1127125" cy="28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91344" y="116632"/>
            <a:ext cx="11809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 algn="ctr" eaLnBrk="0" hangingPunct="0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План опашки полей прилегающих к лесным массивам, населенным пунктам,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тыс. га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717716"/>
              </p:ext>
            </p:extLst>
          </p:nvPr>
        </p:nvGraphicFramePr>
        <p:xfrm>
          <a:off x="299357" y="1423413"/>
          <a:ext cx="11665294" cy="5173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9201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838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данным ФГБУ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«Среднесибирское УГМС»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1384" y="2060848"/>
            <a:ext cx="11107298" cy="3960440"/>
          </a:xfrm>
        </p:spPr>
        <p:txBody>
          <a:bodyPr anchor="ctr"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Влагообеспеченность полей перед уходом в зиму была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algn="just"/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началу полевых работ на большей части земледельческой территории края влагообеспеченность полей в метровом слое почвы составит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мм. полезной влаги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нормы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первой половины вегетационного периода будет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8382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посевную кампанию 2022 года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344" y="1772816"/>
            <a:ext cx="11929864" cy="4910504"/>
          </a:xfrm>
        </p:spPr>
        <p:txBody>
          <a:bodyPr anchor="ctr"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необходимо полностью обеспечить наличие основных материально-технических ресурсов необходимых для бесперебойного проведения посевной кампании (качественный семенной материал, ГСМ и запасные части, пестициды </a:t>
            </a:r>
            <a:r>
              <a:rPr lang="ru-RU" dirty="0" smtClean="0"/>
              <a:t>и </a:t>
            </a:r>
            <a:r>
              <a:rPr lang="ru-RU" dirty="0"/>
              <a:t>агрохимикаты</a:t>
            </a:r>
            <a:r>
              <a:rPr lang="ru-RU" dirty="0" smtClean="0"/>
              <a:t>)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продолжить </a:t>
            </a:r>
            <a:r>
              <a:rPr lang="ru-RU" dirty="0"/>
              <a:t>работу по вовлечению в сельскохозяйственный оборот неиспользуемой </a:t>
            </a:r>
            <a:r>
              <a:rPr lang="ru-RU" dirty="0" smtClean="0"/>
              <a:t>пашни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увеличить </a:t>
            </a:r>
            <a:r>
              <a:rPr lang="ru-RU" dirty="0"/>
              <a:t>производство картофеля и овощей в организованном </a:t>
            </a:r>
            <a:r>
              <a:rPr lang="ru-RU" dirty="0" smtClean="0"/>
              <a:t>секторе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активно </a:t>
            </a:r>
            <a:r>
              <a:rPr lang="ru-RU" dirty="0"/>
              <a:t>пользоваться инструментами по страхованию урожая </a:t>
            </a:r>
            <a:r>
              <a:rPr lang="ru-RU" dirty="0" smtClean="0"/>
              <a:t>сельскохозяйственных культур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продолжить </a:t>
            </a:r>
            <a:r>
              <a:rPr lang="ru-RU" dirty="0"/>
              <a:t>работу по сохранению и повышению плодородия </a:t>
            </a:r>
            <a:r>
              <a:rPr lang="ru-RU" dirty="0" smtClean="0"/>
              <a:t>почв</a:t>
            </a:r>
            <a:endParaRPr lang="ru-RU" dirty="0"/>
          </a:p>
          <a:p>
            <a:pPr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89831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406078"/>
            <a:ext cx="11593288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Планируемая структура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посевных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площадей в 2022 году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(</a:t>
            </a:r>
            <a:r>
              <a:rPr lang="ru-RU" sz="2800" b="1" i="1" dirty="0">
                <a:solidFill>
                  <a:schemeClr val="tx1"/>
                </a:solidFill>
              </a:rPr>
              <a:t>все </a:t>
            </a:r>
            <a:r>
              <a:rPr lang="ru-RU" sz="2800" b="1" i="1" dirty="0" smtClean="0">
                <a:solidFill>
                  <a:schemeClr val="tx1"/>
                </a:solidFill>
              </a:rPr>
              <a:t>категории хозяйств)</a:t>
            </a:r>
            <a:r>
              <a:rPr lang="ru-RU" sz="3200" b="1" dirty="0" smtClean="0">
                <a:solidFill>
                  <a:schemeClr val="tx1"/>
                </a:solidFill>
              </a:rPr>
              <a:t>, </a:t>
            </a:r>
            <a:r>
              <a:rPr lang="ru-RU" sz="2800" b="1" i="1" dirty="0" smtClean="0">
                <a:solidFill>
                  <a:schemeClr val="tx1"/>
                </a:solidFill>
              </a:rPr>
              <a:t>тыс. га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395599"/>
              </p:ext>
            </p:extLst>
          </p:nvPr>
        </p:nvGraphicFramePr>
        <p:xfrm>
          <a:off x="-107665" y="620687"/>
          <a:ext cx="12000309" cy="612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 flipH="1">
            <a:off x="11712624" y="6376243"/>
            <a:ext cx="36004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71287" y="2264114"/>
            <a:ext cx="1068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62,</a:t>
            </a:r>
            <a:r>
              <a:rPr lang="en-US" sz="2000" b="1" dirty="0" smtClean="0"/>
              <a:t>8</a:t>
            </a:r>
            <a:endParaRPr lang="ru-RU" sz="2000" b="1" dirty="0"/>
          </a:p>
        </p:txBody>
      </p:sp>
      <p:sp>
        <p:nvSpPr>
          <p:cNvPr id="7" name="TextBox 2"/>
          <p:cNvSpPr txBox="1"/>
          <p:nvPr/>
        </p:nvSpPr>
        <p:spPr>
          <a:xfrm rot="16200000">
            <a:off x="10260133" y="3644324"/>
            <a:ext cx="2558950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/>
              <a:t>Доля в структуре, %</a:t>
            </a:r>
          </a:p>
        </p:txBody>
      </p:sp>
    </p:spTree>
    <p:extLst>
      <p:ext uri="{BB962C8B-B14F-4D97-AF65-F5344CB8AC3E}">
        <p14:creationId xmlns:p14="http://schemas.microsoft.com/office/powerpoint/2010/main" val="2820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2636912"/>
            <a:ext cx="10800000" cy="1944216"/>
          </a:xfrm>
          <a:effectLst>
            <a:softEdge rad="127000"/>
          </a:effectLst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БЛАГОДАРЮ ЗА ВНИМАНИЕ</a:t>
            </a:r>
            <a:endParaRPr lang="ru-RU" sz="4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 descr="E:\фото\знак МСХ КК\без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90" y="332656"/>
            <a:ext cx="1506420" cy="1688778"/>
          </a:xfrm>
          <a:prstGeom prst="rect">
            <a:avLst/>
          </a:prstGeom>
          <a:ln>
            <a:noFill/>
          </a:ln>
          <a:effectLst>
            <a:outerShdw blurRad="292100" dist="139700" dir="45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90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12072664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Планируемая структура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посевных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площадей </a:t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ЗАПАДНОЙ группе районов в 2022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(</a:t>
            </a:r>
            <a:r>
              <a:rPr lang="ru-RU" sz="2800" b="1" i="1" dirty="0" smtClean="0">
                <a:solidFill>
                  <a:schemeClr val="tx1"/>
                </a:solidFill>
              </a:rPr>
              <a:t>по с/х и к(ф)х</a:t>
            </a:r>
            <a:r>
              <a:rPr lang="ru-RU" sz="3200" b="1" dirty="0" smtClean="0">
                <a:solidFill>
                  <a:schemeClr val="tx1"/>
                </a:solidFill>
              </a:rPr>
              <a:t>), </a:t>
            </a:r>
            <a:r>
              <a:rPr lang="ru-RU" sz="2800" b="1" i="1" dirty="0" smtClean="0">
                <a:solidFill>
                  <a:schemeClr val="tx1"/>
                </a:solidFill>
              </a:rPr>
              <a:t>тыс. га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52837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609394"/>
              </p:ext>
            </p:extLst>
          </p:nvPr>
        </p:nvGraphicFramePr>
        <p:xfrm>
          <a:off x="167664" y="1052736"/>
          <a:ext cx="1188132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531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201600"/>
            <a:ext cx="11449272" cy="1027584"/>
          </a:xfrm>
        </p:spPr>
        <p:txBody>
          <a:bodyPr anchor="ctr"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пашни под урожай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года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планируемого ярового сева)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266757"/>
              </p:ext>
            </p:extLst>
          </p:nvPr>
        </p:nvGraphicFramePr>
        <p:xfrm>
          <a:off x="0" y="1135669"/>
          <a:ext cx="11975976" cy="5605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</a:rPr>
              <a:t>3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8" y="332656"/>
            <a:ext cx="12144672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качества семян яровых зерновых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зернобобовых культур под урожай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(по состоянию на 29.03.2022)</a:t>
            </a:r>
            <a:r>
              <a:rPr lang="ru-RU" sz="3200" b="1" dirty="0" smtClean="0">
                <a:solidFill>
                  <a:schemeClr val="tx1"/>
                </a:solidFill>
              </a:rPr>
              <a:t>, %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6162356"/>
              </p:ext>
            </p:extLst>
          </p:nvPr>
        </p:nvGraphicFramePr>
        <p:xfrm>
          <a:off x="407368" y="1609725"/>
          <a:ext cx="11521280" cy="1171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352" y="2795425"/>
            <a:ext cx="119286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Состояние по обеспеченности в семенном материале основных сельскохозяйственных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культур:</a:t>
            </a:r>
          </a:p>
          <a:p>
            <a:pPr algn="ctr"/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Зерновые и зернобобовые</a:t>
            </a:r>
            <a:r>
              <a:rPr lang="ru-RU" sz="2400" b="1" dirty="0" smtClean="0">
                <a:ea typeface="+mj-ea"/>
                <a:cs typeface="+mj-cs"/>
              </a:rPr>
              <a:t> </a:t>
            </a:r>
            <a:r>
              <a:rPr lang="ru-RU" sz="2400" b="1" dirty="0"/>
              <a:t>–</a:t>
            </a:r>
            <a:r>
              <a:rPr lang="ru-RU" sz="2400" b="1" dirty="0" smtClean="0">
                <a:ea typeface="+mj-ea"/>
                <a:cs typeface="+mj-cs"/>
              </a:rPr>
              <a:t> 92 % </a:t>
            </a:r>
            <a:r>
              <a:rPr lang="ru-RU" sz="2000" i="1" dirty="0">
                <a:ea typeface="+mj-ea"/>
                <a:cs typeface="+mj-cs"/>
              </a:rPr>
              <a:t>(наличие собственных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Рапс</a:t>
            </a:r>
            <a:r>
              <a:rPr lang="ru-RU" sz="2400" b="1" dirty="0" smtClean="0">
                <a:ea typeface="+mj-ea"/>
                <a:cs typeface="+mj-cs"/>
              </a:rPr>
              <a:t> – 70,3 % </a:t>
            </a:r>
            <a:r>
              <a:rPr lang="ru-RU" sz="2000" i="1" dirty="0">
                <a:ea typeface="+mj-ea"/>
                <a:cs typeface="+mj-cs"/>
              </a:rPr>
              <a:t>(наличие </a:t>
            </a:r>
            <a:r>
              <a:rPr lang="ru-RU" sz="2000" i="1" dirty="0" smtClean="0">
                <a:ea typeface="+mj-ea"/>
                <a:cs typeface="+mj-cs"/>
              </a:rPr>
              <a:t>собственных </a:t>
            </a:r>
            <a:r>
              <a:rPr lang="ru-RU" sz="2000" i="1" dirty="0">
                <a:ea typeface="+mj-ea"/>
                <a:cs typeface="+mj-cs"/>
              </a:rPr>
              <a:t>и приобретенных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Кукуруза</a:t>
            </a:r>
            <a:r>
              <a:rPr lang="ru-RU" sz="2400" b="1" dirty="0" smtClean="0">
                <a:ea typeface="+mj-ea"/>
                <a:cs typeface="+mj-cs"/>
              </a:rPr>
              <a:t> – 64,6 % </a:t>
            </a:r>
            <a:r>
              <a:rPr lang="ru-RU" sz="2000" i="1" dirty="0">
                <a:ea typeface="+mj-ea"/>
                <a:cs typeface="+mj-cs"/>
              </a:rPr>
              <a:t>(наличие приобретенных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Картофель</a:t>
            </a:r>
            <a:r>
              <a:rPr lang="ru-RU" sz="2400" b="1" dirty="0" smtClean="0">
                <a:ea typeface="+mj-ea"/>
                <a:cs typeface="+mj-cs"/>
              </a:rPr>
              <a:t> – 97,2 % </a:t>
            </a:r>
            <a:r>
              <a:rPr lang="ru-RU" sz="2000" i="1" dirty="0">
                <a:ea typeface="+mj-ea"/>
                <a:cs typeface="+mj-cs"/>
              </a:rPr>
              <a:t>(наличие собственных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Овощные культуры</a:t>
            </a:r>
            <a:r>
              <a:rPr lang="ru-RU" sz="2400" b="1" dirty="0" smtClean="0">
                <a:ea typeface="+mj-ea"/>
                <a:cs typeface="+mj-cs"/>
              </a:rPr>
              <a:t> – 38,7 % </a:t>
            </a:r>
            <a:r>
              <a:rPr lang="ru-RU" sz="2000" i="1" dirty="0">
                <a:ea typeface="+mj-ea"/>
                <a:cs typeface="+mj-cs"/>
              </a:rPr>
              <a:t>(наличие приобретенных семян)</a:t>
            </a:r>
          </a:p>
          <a:p>
            <a:pPr algn="ctr"/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</a:rPr>
              <a:t>4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7" y="116632"/>
            <a:ext cx="12192000" cy="1027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новых сортов сельскохозяйственных культур которые включены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(или) по которым расширена зона допуска по Восточно-Сибирскому региону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4629"/>
              </p:ext>
            </p:extLst>
          </p:nvPr>
        </p:nvGraphicFramePr>
        <p:xfrm>
          <a:off x="335360" y="831096"/>
          <a:ext cx="11377264" cy="57561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{7DF18680-E054-41AD-8BC1-D1AEF772440D}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1448563803"/>
                    </a:ext>
                  </a:extLst>
                </a:gridCol>
                <a:gridCol w="7200800">
                  <a:extLst>
                    <a:ext uri="{9D8B030D-6E8A-4147-A177-3AD203B41FA5}">
                      <a16:colId xmlns:a16="http://schemas.microsoft.com/office/drawing/2014/main" val="1937805549"/>
                    </a:ext>
                  </a:extLst>
                </a:gridCol>
              </a:tblGrid>
              <a:tr h="221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Культура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6">
                            <a:lumMod val="10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Сорт </a:t>
                      </a:r>
                      <a:r>
                        <a:rPr lang="ru-RU" sz="1200" b="1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200" b="1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</a:t>
                      </a:r>
                      <a:endParaRPr lang="ru-RU" sz="1200" b="1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6">
                            <a:lumMod val="10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18936872"/>
                  </a:ext>
                </a:extLst>
              </a:tr>
              <a:tr h="16100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Яровая мягкая пшеница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Байкальская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Бурятский НЦ СО РАН)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56458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Гонец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6917426"/>
                  </a:ext>
                </a:extLst>
              </a:tr>
              <a:tr h="243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Новосибирская 49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исследовательский центр институт цитологии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генетики СО РАН)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80630896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Юнион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41096932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Шукшинка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63514351"/>
                  </a:ext>
                </a:extLst>
              </a:tr>
              <a:tr h="253491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Яровой овес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Браслет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«ФНЦ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Зернобобовых и крупяных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культур»)</a:t>
                      </a:r>
                      <a:endParaRPr lang="ru-RU" sz="1200" b="0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16529514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Кросс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«Уральский ФАНИЦ УрО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72397123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Радужный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«ФИЦ Тюменский НЦ СО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66357571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Иртыш 33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«Омский аграрный НЦ»)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66097281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Горох посевной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Рыжик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«ФИЦ Тюменский НЦ СО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29736564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Гречиха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Жданка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(Вагнер В.В.)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35563630"/>
                  </a:ext>
                </a:extLst>
              </a:tr>
              <a:tr h="16100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Яровой рапс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СибНИИК 32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(ФГБНУН СФНЦ Агробиотехнологий)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72828328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Эребус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38941792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Форпост КЛ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47161491"/>
                  </a:ext>
                </a:extLst>
              </a:tr>
              <a:tr h="25349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Соя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Баргузин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45914312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СК Артика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«СОКО»)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86599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Эос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(ФГБОУ ВО КрасГАУ)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121326677"/>
                  </a:ext>
                </a:extLst>
              </a:tr>
              <a:tr h="16100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Подсолнечник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ЛС Мажистраль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«ГСА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95618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ЛС Регби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«ГСА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2139560"/>
                  </a:ext>
                </a:extLst>
              </a:tr>
              <a:tr h="16100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Кукуруза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Зета 105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«АРТ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389290747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Зета 120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«АРТ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01020214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КС 135 МВ (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ООО «Кубанский селекционно-семеноводческий центр»)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95923375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Таганай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«ВНИИ кукурузы»)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07384644"/>
                  </a:ext>
                </a:extLst>
              </a:tr>
              <a:tr h="16100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Картофель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Прайм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1827081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Кармен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29448485"/>
                  </a:ext>
                </a:extLst>
              </a:tr>
              <a:tr h="143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Фламинго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46588872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Капуста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Поиск 2018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«Агрофирма Поиск»)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90776822"/>
                  </a:ext>
                </a:extLst>
              </a:tr>
            </a:tbl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4201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205" y="466936"/>
            <a:ext cx="11305256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площадей озимых культур под урожай 2022 года,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га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2618394"/>
              </p:ext>
            </p:extLst>
          </p:nvPr>
        </p:nvGraphicFramePr>
        <p:xfrm>
          <a:off x="378205" y="836712"/>
          <a:ext cx="1119724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439944" y="6376243"/>
            <a:ext cx="163272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7762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13624" cy="105273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Декомпозиционный план приобретения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минеральных удобрений под урожай 2022 года и ход его выполнения,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 д.в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713291"/>
              </p:ext>
            </p:extLst>
          </p:nvPr>
        </p:nvGraphicFramePr>
        <p:xfrm>
          <a:off x="479376" y="1052736"/>
          <a:ext cx="11498360" cy="532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17232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6744072" y="3138425"/>
            <a:ext cx="1152128" cy="576064"/>
          </a:xfrm>
          <a:prstGeom prst="wedgeRectCallou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188640"/>
            <a:ext cx="5472608" cy="8640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субъектами АПК края минеральных удобрений жидких форм в 2021 году и план на 2022 год,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 д.в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1018709"/>
              </p:ext>
            </p:extLst>
          </p:nvPr>
        </p:nvGraphicFramePr>
        <p:xfrm>
          <a:off x="-168696" y="1458891"/>
          <a:ext cx="5976664" cy="490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384032" y="84029"/>
            <a:ext cx="5472608" cy="6742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доли</a:t>
            </a:r>
            <a:r>
              <a:rPr lang="ru-RU" sz="2400" b="1" dirty="0" smtClean="0"/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приобретения минеральных удобрений по группам районов края,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2400" b="1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2069069"/>
              </p:ext>
            </p:extLst>
          </p:nvPr>
        </p:nvGraphicFramePr>
        <p:xfrm>
          <a:off x="5702532" y="562654"/>
          <a:ext cx="6293446" cy="5483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495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17105</TotalTime>
  <Words>1122</Words>
  <Application>Microsoft Office PowerPoint</Application>
  <PresentationFormat>Широкоэкранный</PresentationFormat>
  <Paragraphs>190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Franklin Gothic Book</vt:lpstr>
      <vt:lpstr>Times New Roman</vt:lpstr>
      <vt:lpstr>Trebuchet MS</vt:lpstr>
      <vt:lpstr>Wingdings</vt:lpstr>
      <vt:lpstr>Wingdings 3</vt:lpstr>
      <vt:lpstr>1_Аспект</vt:lpstr>
      <vt:lpstr>Тема Office</vt:lpstr>
      <vt:lpstr>Предварительные итоги работы отрасли растениеводства за 2021 год  </vt:lpstr>
      <vt:lpstr>Планируемая структура посевных площадей в 2022 году  (все категории хозяйств), тыс. га </vt:lpstr>
      <vt:lpstr>Планируемая структура посевных площадей  по ЗАПАДНОЙ группе районов в 2022 году (по с/х и к(ф)х), тыс. га </vt:lpstr>
      <vt:lpstr>Готовность пашни под урожай 2022 года  (% от планируемого ярового сева)</vt:lpstr>
      <vt:lpstr>Обзор качества семян яровых зерновых  и зернобобовых культур под урожай 2022 года (по состоянию на 29.03.2022), %</vt:lpstr>
      <vt:lpstr>Перечень новых сортов сельскохозяйственных культур которые включены  и (или) по которым расширена зона допуска по Восточно-Сибирскому региону  </vt:lpstr>
      <vt:lpstr>Структура площадей озимых культур под урожай 2022 года,  тыс. га </vt:lpstr>
      <vt:lpstr> Декомпозиционный план приобретения  минеральных удобрений под урожай 2022 года и ход его выполнения, тыс. тонн д.в.</vt:lpstr>
      <vt:lpstr> Применение субъектами АПК края минеральных удобрений жидких форм в 2021 году и план на 2022 год,  тыс. тонн д.в.</vt:lpstr>
      <vt:lpstr> Приобретение минеральных удобрений, тыс. тонн д.в. (по состоянию на 25.03.2022)</vt:lpstr>
      <vt:lpstr>Обеспеченность ГСМ для проведения  весенних полевых работ в 2022 году, тыс. тонн</vt:lpstr>
      <vt:lpstr>Презентация PowerPoint</vt:lpstr>
      <vt:lpstr>Готовность сельскохозяйственной техники для проведения весенних полевых работ по состоянию на 15.03.2022 </vt:lpstr>
      <vt:lpstr>Наличие и план приобретения основных видов сельскохозяйственной техники в 2022 году, единиц</vt:lpstr>
      <vt:lpstr>Возрастной состав парка сельскохозяйственной техники</vt:lpstr>
      <vt:lpstr>Приобретение основных видов сельскохозяйственной техники  в 2020 / 2021 году</vt:lpstr>
      <vt:lpstr>Презентация PowerPoint</vt:lpstr>
      <vt:lpstr>По данным ФГБУ «Среднесибирское УГМС»</vt:lpstr>
      <vt:lpstr>Основные задачи  на посевную кампанию 2022 года 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 основных показателей отрасли растениеводства Красноярского края</dc:title>
  <dc:creator>vergeychik</dc:creator>
  <cp:lastModifiedBy>Сергей Ю. Шекк</cp:lastModifiedBy>
  <cp:revision>1206</cp:revision>
  <cp:lastPrinted>2022-03-29T05:17:32Z</cp:lastPrinted>
  <dcterms:created xsi:type="dcterms:W3CDTF">2016-02-01T09:25:21Z</dcterms:created>
  <dcterms:modified xsi:type="dcterms:W3CDTF">2022-03-31T02:14:09Z</dcterms:modified>
</cp:coreProperties>
</file>